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7.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75" r:id="rId4"/>
    <p:sldMasterId id="2147483711" r:id="rId5"/>
    <p:sldMasterId id="2147483726" r:id="rId6"/>
  </p:sldMasterIdLst>
  <p:notesMasterIdLst>
    <p:notesMasterId r:id="rId57"/>
  </p:notesMasterIdLst>
  <p:sldIdLst>
    <p:sldId id="257" r:id="rId7"/>
    <p:sldId id="256" r:id="rId8"/>
    <p:sldId id="704" r:id="rId9"/>
    <p:sldId id="402" r:id="rId10"/>
    <p:sldId id="313" r:id="rId11"/>
    <p:sldId id="278" r:id="rId12"/>
    <p:sldId id="700" r:id="rId13"/>
    <p:sldId id="419" r:id="rId14"/>
    <p:sldId id="404" r:id="rId15"/>
    <p:sldId id="617" r:id="rId16"/>
    <p:sldId id="317" r:id="rId17"/>
    <p:sldId id="406" r:id="rId18"/>
    <p:sldId id="671" r:id="rId19"/>
    <p:sldId id="670" r:id="rId20"/>
    <p:sldId id="409" r:id="rId21"/>
    <p:sldId id="685" r:id="rId22"/>
    <p:sldId id="684" r:id="rId23"/>
    <p:sldId id="688" r:id="rId24"/>
    <p:sldId id="699" r:id="rId25"/>
    <p:sldId id="681" r:id="rId26"/>
    <p:sldId id="408" r:id="rId27"/>
    <p:sldId id="344" r:id="rId28"/>
    <p:sldId id="332" r:id="rId29"/>
    <p:sldId id="329" r:id="rId30"/>
    <p:sldId id="319" r:id="rId31"/>
    <p:sldId id="309" r:id="rId32"/>
    <p:sldId id="354" r:id="rId33"/>
    <p:sldId id="705" r:id="rId34"/>
    <p:sldId id="418" r:id="rId35"/>
    <p:sldId id="416" r:id="rId36"/>
    <p:sldId id="702" r:id="rId37"/>
    <p:sldId id="703" r:id="rId38"/>
    <p:sldId id="411" r:id="rId39"/>
    <p:sldId id="282" r:id="rId40"/>
    <p:sldId id="686" r:id="rId41"/>
    <p:sldId id="389" r:id="rId42"/>
    <p:sldId id="334" r:id="rId43"/>
    <p:sldId id="701" r:id="rId44"/>
    <p:sldId id="320" r:id="rId45"/>
    <p:sldId id="687" r:id="rId46"/>
    <p:sldId id="689" r:id="rId47"/>
    <p:sldId id="298" r:id="rId48"/>
    <p:sldId id="692" r:id="rId49"/>
    <p:sldId id="693" r:id="rId50"/>
    <p:sldId id="690" r:id="rId51"/>
    <p:sldId id="691" r:id="rId52"/>
    <p:sldId id="326" r:id="rId53"/>
    <p:sldId id="308" r:id="rId54"/>
    <p:sldId id="412" r:id="rId55"/>
    <p:sldId id="352" r:id="rId56"/>
  </p:sldIdLst>
  <p:sldSz cx="9144000" cy="6858000" type="screen4x3"/>
  <p:notesSz cx="6807200" cy="9939338"/>
  <p:custDataLst>
    <p:tags r:id="rId5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E0364A5C-D413-41FA-9FBC-1F4E8E697D30}">
          <p14:sldIdLst>
            <p14:sldId id="257"/>
            <p14:sldId id="256"/>
            <p14:sldId id="704"/>
            <p14:sldId id="402"/>
            <p14:sldId id="313"/>
            <p14:sldId id="278"/>
            <p14:sldId id="700"/>
            <p14:sldId id="419"/>
            <p14:sldId id="404"/>
            <p14:sldId id="617"/>
            <p14:sldId id="317"/>
            <p14:sldId id="406"/>
            <p14:sldId id="671"/>
            <p14:sldId id="670"/>
            <p14:sldId id="409"/>
            <p14:sldId id="685"/>
            <p14:sldId id="684"/>
            <p14:sldId id="688"/>
            <p14:sldId id="699"/>
            <p14:sldId id="681"/>
            <p14:sldId id="408"/>
            <p14:sldId id="344"/>
            <p14:sldId id="332"/>
            <p14:sldId id="329"/>
            <p14:sldId id="319"/>
            <p14:sldId id="309"/>
            <p14:sldId id="354"/>
            <p14:sldId id="705"/>
            <p14:sldId id="418"/>
            <p14:sldId id="416"/>
            <p14:sldId id="702"/>
            <p14:sldId id="703"/>
            <p14:sldId id="411"/>
            <p14:sldId id="282"/>
            <p14:sldId id="686"/>
            <p14:sldId id="389"/>
            <p14:sldId id="334"/>
            <p14:sldId id="701"/>
            <p14:sldId id="320"/>
            <p14:sldId id="687"/>
            <p14:sldId id="689"/>
            <p14:sldId id="298"/>
            <p14:sldId id="692"/>
            <p14:sldId id="693"/>
            <p14:sldId id="690"/>
            <p14:sldId id="691"/>
            <p14:sldId id="326"/>
            <p14:sldId id="308"/>
            <p14:sldId id="412"/>
            <p14:sldId id="352"/>
          </p14:sldIdLst>
        </p14:section>
      </p14:sectionLst>
    </p:ext>
    <p:ext uri="{EFAFB233-063F-42B5-8137-9DF3F51BA10A}">
      <p15:sldGuideLst xmlns:p15="http://schemas.microsoft.com/office/powerpoint/2012/main">
        <p15:guide id="1" orient="horz" pos="720" userDrawn="1">
          <p15:clr>
            <a:srgbClr val="A4A3A4"/>
          </p15:clr>
        </p15:guide>
        <p15:guide id="2" pos="2880" userDrawn="1">
          <p15:clr>
            <a:srgbClr val="A4A3A4"/>
          </p15:clr>
        </p15:guide>
        <p15:guide id="5" orient="horz" pos="3864" userDrawn="1">
          <p15:clr>
            <a:srgbClr val="A4A3A4"/>
          </p15:clr>
        </p15:guide>
        <p15:guide id="6" pos="354" userDrawn="1">
          <p15:clr>
            <a:srgbClr val="A4A3A4"/>
          </p15:clr>
        </p15:guide>
        <p15:guide id="7" pos="5406" userDrawn="1">
          <p15:clr>
            <a:srgbClr val="A4A3A4"/>
          </p15:clr>
        </p15:guide>
      </p15:sldGuideLst>
    </p:ext>
    <p:ext uri="{2D200454-40CA-4A62-9FC3-DE9A4176ACB9}">
      <p15:notesGuideLst xmlns:p15="http://schemas.microsoft.com/office/powerpoint/2012/main">
        <p15:guide id="1" orient="horz" pos="3131" userDrawn="1">
          <p15:clr>
            <a:srgbClr val="A4A3A4"/>
          </p15:clr>
        </p15:guide>
        <p15:guide id="2" pos="2144"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474F"/>
    <a:srgbClr val="55BBB3"/>
    <a:srgbClr val="0000FF"/>
    <a:srgbClr val="5757FF"/>
    <a:srgbClr val="E76D64"/>
    <a:srgbClr val="C1BFBF"/>
    <a:srgbClr val="8286D0"/>
    <a:srgbClr val="528DBE"/>
    <a:srgbClr val="7F7F7F"/>
    <a:srgbClr val="FBC7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A9E0A8-3B31-4080-8355-27878F072028}" v="20" dt="2024-03-14T03:23:03.02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7CE84F3-28C3-443E-9E96-99CF82512B78}" styleName="濃色スタイル 1 - アクセント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スタイル (濃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85" autoAdjust="0"/>
    <p:restoredTop sz="72644" autoAdjust="0"/>
  </p:normalViewPr>
  <p:slideViewPr>
    <p:cSldViewPr snapToGrid="0" snapToObjects="1">
      <p:cViewPr varScale="1">
        <p:scale>
          <a:sx n="114" d="100"/>
          <a:sy n="114" d="100"/>
        </p:scale>
        <p:origin x="1440" y="114"/>
      </p:cViewPr>
      <p:guideLst>
        <p:guide orient="horz" pos="720"/>
        <p:guide pos="2880"/>
        <p:guide orient="horz" pos="3864"/>
        <p:guide pos="354"/>
        <p:guide pos="5406"/>
      </p:guideLst>
    </p:cSldViewPr>
  </p:slideViewPr>
  <p:notesTextViewPr>
    <p:cViewPr>
      <p:scale>
        <a:sx n="1" d="1"/>
        <a:sy n="1" d="1"/>
      </p:scale>
      <p:origin x="0" y="0"/>
    </p:cViewPr>
  </p:notesTextViewPr>
  <p:notesViewPr>
    <p:cSldViewPr snapToGrid="0" snapToObjects="1" showGuides="1">
      <p:cViewPr varScale="1">
        <p:scale>
          <a:sx n="131" d="100"/>
          <a:sy n="131" d="100"/>
        </p:scale>
        <p:origin x="2488" y="184"/>
      </p:cViewPr>
      <p:guideLst>
        <p:guide orient="horz" pos="3131"/>
        <p:guide pos="214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tags" Target="tags/tag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microsoft.com/office/2018/10/relationships/authors" Target="author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9786" cy="498693"/>
          </a:xfrm>
          <a:prstGeom prst="rect">
            <a:avLst/>
          </a:prstGeom>
        </p:spPr>
        <p:txBody>
          <a:bodyPr vert="horz" lIns="91550" tIns="45775" rIns="91550" bIns="45775" rtlCol="0"/>
          <a:lstStyle>
            <a:lvl1pPr algn="l">
              <a:defRPr sz="1200"/>
            </a:lvl1pPr>
          </a:lstStyle>
          <a:p>
            <a:endParaRPr lang="en-US" dirty="0"/>
          </a:p>
        </p:txBody>
      </p:sp>
      <p:sp>
        <p:nvSpPr>
          <p:cNvPr id="3" name="Date Placeholder 2"/>
          <p:cNvSpPr>
            <a:spLocks noGrp="1"/>
          </p:cNvSpPr>
          <p:nvPr>
            <p:ph type="dt" idx="1"/>
          </p:nvPr>
        </p:nvSpPr>
        <p:spPr>
          <a:xfrm>
            <a:off x="3855839" y="1"/>
            <a:ext cx="2949786" cy="498693"/>
          </a:xfrm>
          <a:prstGeom prst="rect">
            <a:avLst/>
          </a:prstGeom>
        </p:spPr>
        <p:txBody>
          <a:bodyPr vert="horz" lIns="91550" tIns="45775" rIns="91550" bIns="45775" rtlCol="0"/>
          <a:lstStyle>
            <a:lvl1pPr algn="r">
              <a:defRPr sz="1200"/>
            </a:lvl1pPr>
          </a:lstStyle>
          <a:p>
            <a:fld id="{7C21CE28-CDE6-2245-98C5-30CA8C6193B4}" type="datetimeFigureOut">
              <a:rPr lang="en-US" smtClean="0"/>
              <a:t>3/21/2024</a:t>
            </a:fld>
            <a:endParaRPr lang="en-US" dirty="0"/>
          </a:p>
        </p:txBody>
      </p:sp>
      <p:sp>
        <p:nvSpPr>
          <p:cNvPr id="4" name="Slide Image Placeholder 3"/>
          <p:cNvSpPr>
            <a:spLocks noGrp="1" noRot="1" noChangeAspect="1"/>
          </p:cNvSpPr>
          <p:nvPr>
            <p:ph type="sldImg" idx="2"/>
          </p:nvPr>
        </p:nvSpPr>
        <p:spPr>
          <a:xfrm>
            <a:off x="1168400" y="1243013"/>
            <a:ext cx="4470400" cy="3352800"/>
          </a:xfrm>
          <a:prstGeom prst="rect">
            <a:avLst/>
          </a:prstGeom>
          <a:noFill/>
          <a:ln w="12700">
            <a:solidFill>
              <a:prstClr val="black"/>
            </a:solidFill>
          </a:ln>
        </p:spPr>
        <p:txBody>
          <a:bodyPr vert="horz" lIns="91550" tIns="45775" rIns="91550" bIns="45775" rtlCol="0" anchor="ctr"/>
          <a:lstStyle/>
          <a:p>
            <a:endParaRPr lang="en-US" dirty="0"/>
          </a:p>
        </p:txBody>
      </p:sp>
      <p:sp>
        <p:nvSpPr>
          <p:cNvPr id="5" name="Notes Placeholder 4"/>
          <p:cNvSpPr>
            <a:spLocks noGrp="1"/>
          </p:cNvSpPr>
          <p:nvPr>
            <p:ph type="body" sz="quarter" idx="3"/>
          </p:nvPr>
        </p:nvSpPr>
        <p:spPr>
          <a:xfrm>
            <a:off x="680720" y="4783306"/>
            <a:ext cx="5445760" cy="3913615"/>
          </a:xfrm>
          <a:prstGeom prst="rect">
            <a:avLst/>
          </a:prstGeom>
        </p:spPr>
        <p:txBody>
          <a:bodyPr vert="horz" lIns="91550" tIns="45775" rIns="91550" bIns="4577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440647"/>
            <a:ext cx="2949786" cy="498692"/>
          </a:xfrm>
          <a:prstGeom prst="rect">
            <a:avLst/>
          </a:prstGeom>
        </p:spPr>
        <p:txBody>
          <a:bodyPr vert="horz" lIns="91550" tIns="45775" rIns="91550" bIns="45775"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5839" y="9440647"/>
            <a:ext cx="2949786" cy="498692"/>
          </a:xfrm>
          <a:prstGeom prst="rect">
            <a:avLst/>
          </a:prstGeom>
        </p:spPr>
        <p:txBody>
          <a:bodyPr vert="horz" lIns="91550" tIns="45775" rIns="91550" bIns="45775" rtlCol="0" anchor="b"/>
          <a:lstStyle>
            <a:lvl1pPr algn="r">
              <a:defRPr sz="1200"/>
            </a:lvl1pPr>
          </a:lstStyle>
          <a:p>
            <a:fld id="{3E5C349A-D363-A246-B47A-27A6E8AF9195}" type="slidenum">
              <a:rPr lang="en-US" smtClean="0"/>
              <a:t>‹#›</a:t>
            </a:fld>
            <a:endParaRPr lang="en-US" dirty="0"/>
          </a:p>
        </p:txBody>
      </p:sp>
    </p:spTree>
    <p:extLst>
      <p:ext uri="{BB962C8B-B14F-4D97-AF65-F5344CB8AC3E}">
        <p14:creationId xmlns:p14="http://schemas.microsoft.com/office/powerpoint/2010/main" val="1068366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ja-JP" alt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5</a:t>
            </a:fld>
            <a:endParaRPr lang="en-US"/>
          </a:p>
        </p:txBody>
      </p:sp>
    </p:spTree>
    <p:extLst>
      <p:ext uri="{BB962C8B-B14F-4D97-AF65-F5344CB8AC3E}">
        <p14:creationId xmlns:p14="http://schemas.microsoft.com/office/powerpoint/2010/main" val="660735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25</a:t>
            </a:fld>
            <a:endParaRPr lang="en-US" dirty="0"/>
          </a:p>
        </p:txBody>
      </p:sp>
    </p:spTree>
    <p:extLst>
      <p:ext uri="{BB962C8B-B14F-4D97-AF65-F5344CB8AC3E}">
        <p14:creationId xmlns:p14="http://schemas.microsoft.com/office/powerpoint/2010/main" val="4247972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26</a:t>
            </a:fld>
            <a:endParaRPr lang="en-US"/>
          </a:p>
        </p:txBody>
      </p:sp>
    </p:spTree>
    <p:extLst>
      <p:ext uri="{BB962C8B-B14F-4D97-AF65-F5344CB8AC3E}">
        <p14:creationId xmlns:p14="http://schemas.microsoft.com/office/powerpoint/2010/main" val="3903105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27</a:t>
            </a:fld>
            <a:endParaRPr lang="en-US" dirty="0"/>
          </a:p>
        </p:txBody>
      </p:sp>
    </p:spTree>
    <p:extLst>
      <p:ext uri="{BB962C8B-B14F-4D97-AF65-F5344CB8AC3E}">
        <p14:creationId xmlns:p14="http://schemas.microsoft.com/office/powerpoint/2010/main" val="38348538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28</a:t>
            </a:fld>
            <a:endParaRPr lang="en-US" dirty="0"/>
          </a:p>
        </p:txBody>
      </p:sp>
    </p:spTree>
    <p:extLst>
      <p:ext uri="{BB962C8B-B14F-4D97-AF65-F5344CB8AC3E}">
        <p14:creationId xmlns:p14="http://schemas.microsoft.com/office/powerpoint/2010/main" val="1804100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29</a:t>
            </a:fld>
            <a:endParaRPr lang="en-US" dirty="0"/>
          </a:p>
        </p:txBody>
      </p:sp>
    </p:spTree>
    <p:extLst>
      <p:ext uri="{BB962C8B-B14F-4D97-AF65-F5344CB8AC3E}">
        <p14:creationId xmlns:p14="http://schemas.microsoft.com/office/powerpoint/2010/main" val="2265484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30</a:t>
            </a:fld>
            <a:endParaRPr lang="en-US" dirty="0"/>
          </a:p>
        </p:txBody>
      </p:sp>
    </p:spTree>
    <p:extLst>
      <p:ext uri="{BB962C8B-B14F-4D97-AF65-F5344CB8AC3E}">
        <p14:creationId xmlns:p14="http://schemas.microsoft.com/office/powerpoint/2010/main" val="36155826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3E5C349A-D363-A246-B47A-27A6E8AF9195}" type="slidenum">
              <a:rPr lang="en-US" smtClean="0"/>
              <a:t>31</a:t>
            </a:fld>
            <a:endParaRPr lang="en-US" dirty="0"/>
          </a:p>
        </p:txBody>
      </p:sp>
    </p:spTree>
    <p:extLst>
      <p:ext uri="{BB962C8B-B14F-4D97-AF65-F5344CB8AC3E}">
        <p14:creationId xmlns:p14="http://schemas.microsoft.com/office/powerpoint/2010/main" val="42372287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3E5C349A-D363-A246-B47A-27A6E8AF9195}" type="slidenum">
              <a:rPr lang="en-US" smtClean="0"/>
              <a:t>32</a:t>
            </a:fld>
            <a:endParaRPr lang="en-US" dirty="0"/>
          </a:p>
        </p:txBody>
      </p:sp>
    </p:spTree>
    <p:extLst>
      <p:ext uri="{BB962C8B-B14F-4D97-AF65-F5344CB8AC3E}">
        <p14:creationId xmlns:p14="http://schemas.microsoft.com/office/powerpoint/2010/main" val="22525002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34</a:t>
            </a:fld>
            <a:endParaRPr lang="en-US" dirty="0"/>
          </a:p>
        </p:txBody>
      </p:sp>
    </p:spTree>
    <p:extLst>
      <p:ext uri="{BB962C8B-B14F-4D97-AF65-F5344CB8AC3E}">
        <p14:creationId xmlns:p14="http://schemas.microsoft.com/office/powerpoint/2010/main" val="2545903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35</a:t>
            </a:fld>
            <a:endParaRPr lang="en-US" dirty="0"/>
          </a:p>
        </p:txBody>
      </p:sp>
    </p:spTree>
    <p:extLst>
      <p:ext uri="{BB962C8B-B14F-4D97-AF65-F5344CB8AC3E}">
        <p14:creationId xmlns:p14="http://schemas.microsoft.com/office/powerpoint/2010/main" val="3434516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E5C349A-D363-A246-B47A-27A6E8AF9195}" type="slidenum">
              <a:rPr lang="en-US" smtClean="0"/>
              <a:t>6</a:t>
            </a:fld>
            <a:endParaRPr lang="en-US" dirty="0"/>
          </a:p>
        </p:txBody>
      </p:sp>
    </p:spTree>
    <p:extLst>
      <p:ext uri="{BB962C8B-B14F-4D97-AF65-F5344CB8AC3E}">
        <p14:creationId xmlns:p14="http://schemas.microsoft.com/office/powerpoint/2010/main" val="41532784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36</a:t>
            </a:fld>
            <a:endParaRPr lang="en-US" dirty="0"/>
          </a:p>
        </p:txBody>
      </p:sp>
    </p:spTree>
    <p:extLst>
      <p:ext uri="{BB962C8B-B14F-4D97-AF65-F5344CB8AC3E}">
        <p14:creationId xmlns:p14="http://schemas.microsoft.com/office/powerpoint/2010/main" val="790209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37</a:t>
            </a:fld>
            <a:endParaRPr lang="en-US" dirty="0"/>
          </a:p>
        </p:txBody>
      </p:sp>
    </p:spTree>
    <p:extLst>
      <p:ext uri="{BB962C8B-B14F-4D97-AF65-F5344CB8AC3E}">
        <p14:creationId xmlns:p14="http://schemas.microsoft.com/office/powerpoint/2010/main" val="38152208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39</a:t>
            </a:fld>
            <a:endParaRPr lang="en-US" dirty="0"/>
          </a:p>
        </p:txBody>
      </p:sp>
    </p:spTree>
    <p:extLst>
      <p:ext uri="{BB962C8B-B14F-4D97-AF65-F5344CB8AC3E}">
        <p14:creationId xmlns:p14="http://schemas.microsoft.com/office/powerpoint/2010/main" val="36869652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40</a:t>
            </a:fld>
            <a:endParaRPr lang="en-US" dirty="0"/>
          </a:p>
        </p:txBody>
      </p:sp>
    </p:spTree>
    <p:extLst>
      <p:ext uri="{BB962C8B-B14F-4D97-AF65-F5344CB8AC3E}">
        <p14:creationId xmlns:p14="http://schemas.microsoft.com/office/powerpoint/2010/main" val="23767743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50</a:t>
            </a:fld>
            <a:endParaRPr lang="en-US" dirty="0"/>
          </a:p>
        </p:txBody>
      </p:sp>
    </p:spTree>
    <p:extLst>
      <p:ext uri="{BB962C8B-B14F-4D97-AF65-F5344CB8AC3E}">
        <p14:creationId xmlns:p14="http://schemas.microsoft.com/office/powerpoint/2010/main" val="2620285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16: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dirty="0"/>
          </a:p>
        </p:txBody>
      </p:sp>
      <p:sp>
        <p:nvSpPr>
          <p:cNvPr id="460" name="Google Shape;460;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11</a:t>
            </a:fld>
            <a:endParaRPr lang="en-US" dirty="0"/>
          </a:p>
        </p:txBody>
      </p:sp>
    </p:spTree>
    <p:extLst>
      <p:ext uri="{BB962C8B-B14F-4D97-AF65-F5344CB8AC3E}">
        <p14:creationId xmlns:p14="http://schemas.microsoft.com/office/powerpoint/2010/main" val="1757232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9218387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9180223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22</a:t>
            </a:fld>
            <a:endParaRPr lang="en-US" dirty="0"/>
          </a:p>
        </p:txBody>
      </p:sp>
    </p:spTree>
    <p:extLst>
      <p:ext uri="{BB962C8B-B14F-4D97-AF65-F5344CB8AC3E}">
        <p14:creationId xmlns:p14="http://schemas.microsoft.com/office/powerpoint/2010/main" val="12537613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23</a:t>
            </a:fld>
            <a:endParaRPr lang="en-US" dirty="0"/>
          </a:p>
        </p:txBody>
      </p:sp>
    </p:spTree>
    <p:extLst>
      <p:ext uri="{BB962C8B-B14F-4D97-AF65-F5344CB8AC3E}">
        <p14:creationId xmlns:p14="http://schemas.microsoft.com/office/powerpoint/2010/main" val="1903529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24</a:t>
            </a:fld>
            <a:endParaRPr lang="en-US" dirty="0"/>
          </a:p>
        </p:txBody>
      </p:sp>
    </p:spTree>
    <p:extLst>
      <p:ext uri="{BB962C8B-B14F-4D97-AF65-F5344CB8AC3E}">
        <p14:creationId xmlns:p14="http://schemas.microsoft.com/office/powerpoint/2010/main" val="1087858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画像（横長）">
    <p:spTree>
      <p:nvGrpSpPr>
        <p:cNvPr id="1" name=""/>
        <p:cNvGrpSpPr/>
        <p:nvPr/>
      </p:nvGrpSpPr>
      <p:grpSpPr>
        <a:xfrm>
          <a:off x="0" y="0"/>
          <a:ext cx="0" cy="0"/>
          <a:chOff x="0" y="0"/>
          <a:chExt cx="0" cy="0"/>
        </a:xfrm>
      </p:grpSpPr>
      <p:sp>
        <p:nvSpPr>
          <p:cNvPr id="20" name="イメージ"/>
          <p:cNvSpPr>
            <a:spLocks noGrp="1"/>
          </p:cNvSpPr>
          <p:nvPr>
            <p:ph type="pic" idx="13"/>
          </p:nvPr>
        </p:nvSpPr>
        <p:spPr>
          <a:xfrm>
            <a:off x="1143000" y="473275"/>
            <a:ext cx="6858000" cy="4152305"/>
          </a:xfrm>
          <a:prstGeom prst="rect">
            <a:avLst/>
          </a:prstGeom>
        </p:spPr>
        <p:txBody>
          <a:bodyPr lIns="91439" tIns="45719" rIns="91439" bIns="45719" anchor="t">
            <a:noAutofit/>
          </a:bodyPr>
          <a:lstStyle>
            <a:lvl1pPr>
              <a:defRPr/>
            </a:lvl1pPr>
          </a:lstStyle>
          <a:p>
            <a:endParaRPr dirty="0"/>
          </a:p>
        </p:txBody>
      </p:sp>
      <p:sp>
        <p:nvSpPr>
          <p:cNvPr id="21" name="タイトルテキスト"/>
          <p:cNvSpPr txBox="1">
            <a:spLocks noGrp="1"/>
          </p:cNvSpPr>
          <p:nvPr>
            <p:ph type="title"/>
          </p:nvPr>
        </p:nvSpPr>
        <p:spPr>
          <a:xfrm>
            <a:off x="892970" y="4723807"/>
            <a:ext cx="7358063" cy="1000125"/>
          </a:xfrm>
          <a:prstGeom prst="rect">
            <a:avLst/>
          </a:prstGeom>
        </p:spPr>
        <p:txBody>
          <a:bodyPr anchor="b"/>
          <a:lstStyle>
            <a:lvl1pPr>
              <a:defRPr/>
            </a:lvl1pPr>
          </a:lstStyle>
          <a:p>
            <a:r>
              <a:rPr dirty="0" err="1"/>
              <a:t>タイトルテキスト</a:t>
            </a:r>
            <a:endParaRPr dirty="0"/>
          </a:p>
        </p:txBody>
      </p:sp>
      <p:sp>
        <p:nvSpPr>
          <p:cNvPr id="22" name="本文レベル1…"/>
          <p:cNvSpPr txBox="1">
            <a:spLocks noGrp="1"/>
          </p:cNvSpPr>
          <p:nvPr>
            <p:ph type="body" sz="quarter" idx="1"/>
          </p:nvPr>
        </p:nvSpPr>
        <p:spPr>
          <a:xfrm>
            <a:off x="892970" y="5732859"/>
            <a:ext cx="7358063" cy="794742"/>
          </a:xfrm>
          <a:prstGeom prst="rect">
            <a:avLst/>
          </a:prstGeom>
        </p:spPr>
        <p:txBody>
          <a:bodyPr anchor="t"/>
          <a:lstStyle>
            <a:lvl1pPr marL="0" indent="0" algn="ctr">
              <a:spcBef>
                <a:spcPts val="0"/>
              </a:spcBef>
              <a:buSzTx/>
              <a:buNone/>
              <a:defRPr sz="2402"/>
            </a:lvl1pPr>
            <a:lvl2pPr marL="0" indent="0" algn="ctr">
              <a:spcBef>
                <a:spcPts val="0"/>
              </a:spcBef>
              <a:buSzTx/>
              <a:buNone/>
              <a:defRPr sz="2402"/>
            </a:lvl2pPr>
            <a:lvl3pPr marL="0" indent="0" algn="ctr">
              <a:spcBef>
                <a:spcPts val="0"/>
              </a:spcBef>
              <a:buSzTx/>
              <a:buNone/>
              <a:defRPr sz="2402"/>
            </a:lvl3pPr>
            <a:lvl4pPr marL="0" indent="0" algn="ctr">
              <a:spcBef>
                <a:spcPts val="0"/>
              </a:spcBef>
              <a:buSzTx/>
              <a:buNone/>
              <a:defRPr sz="2402"/>
            </a:lvl4pPr>
            <a:lvl5pPr marL="0" indent="0" algn="ctr">
              <a:spcBef>
                <a:spcPts val="0"/>
              </a:spcBef>
              <a:buSzTx/>
              <a:buNone/>
              <a:defRPr sz="2402"/>
            </a:lvl5pPr>
          </a:lstStyle>
          <a:p>
            <a:r>
              <a:rPr dirty="0"/>
              <a:t>本文レベル1</a:t>
            </a:r>
          </a:p>
          <a:p>
            <a:pPr lvl="1"/>
            <a:r>
              <a:rPr dirty="0"/>
              <a:t>本文レベル2</a:t>
            </a:r>
          </a:p>
          <a:p>
            <a:pPr lvl="2"/>
            <a:r>
              <a:rPr dirty="0"/>
              <a:t>本文レベル3</a:t>
            </a:r>
          </a:p>
          <a:p>
            <a:pPr lvl="3"/>
            <a:r>
              <a:rPr dirty="0"/>
              <a:t>本文レベル4</a:t>
            </a:r>
          </a:p>
          <a:p>
            <a:pPr lvl="4"/>
            <a:r>
              <a:rPr dirty="0"/>
              <a:t>本文レベル5</a:t>
            </a:r>
          </a:p>
        </p:txBody>
      </p:sp>
      <p:sp>
        <p:nvSpPr>
          <p:cNvPr id="23" name="スライド番号"/>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3114095128"/>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写真">
    <p:spTree>
      <p:nvGrpSpPr>
        <p:cNvPr id="1" name=""/>
        <p:cNvGrpSpPr/>
        <p:nvPr/>
      </p:nvGrpSpPr>
      <p:grpSpPr>
        <a:xfrm>
          <a:off x="0" y="0"/>
          <a:ext cx="0" cy="0"/>
          <a:chOff x="0" y="0"/>
          <a:chExt cx="0" cy="0"/>
        </a:xfrm>
      </p:grpSpPr>
      <p:sp>
        <p:nvSpPr>
          <p:cNvPr id="102" name="イメージ"/>
          <p:cNvSpPr>
            <a:spLocks noGrp="1"/>
          </p:cNvSpPr>
          <p:nvPr>
            <p:ph type="pic" idx="13"/>
          </p:nvPr>
        </p:nvSpPr>
        <p:spPr>
          <a:xfrm>
            <a:off x="0" y="0"/>
            <a:ext cx="9144000" cy="6858000"/>
          </a:xfrm>
          <a:prstGeom prst="rect">
            <a:avLst/>
          </a:prstGeom>
        </p:spPr>
        <p:txBody>
          <a:bodyPr lIns="91439" tIns="45719" rIns="91439" bIns="45719" anchor="t">
            <a:noAutofit/>
          </a:bodyPr>
          <a:lstStyle>
            <a:lvl1pPr>
              <a:defRPr/>
            </a:lvl1pPr>
          </a:lstStyle>
          <a:p>
            <a:endParaRPr dirty="0"/>
          </a:p>
        </p:txBody>
      </p:sp>
      <p:sp>
        <p:nvSpPr>
          <p:cNvPr id="103" name="スライド番号"/>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4076910285"/>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スライド番号"/>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2513878535"/>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タイトルとコンテンツ">
    <p:spTree>
      <p:nvGrpSpPr>
        <p:cNvPr id="1" name=""/>
        <p:cNvGrpSpPr/>
        <p:nvPr/>
      </p:nvGrpSpPr>
      <p:grpSpPr>
        <a:xfrm>
          <a:off x="0" y="0"/>
          <a:ext cx="0" cy="0"/>
          <a:chOff x="0" y="0"/>
          <a:chExt cx="0" cy="0"/>
        </a:xfrm>
      </p:grpSpPr>
      <p:sp>
        <p:nvSpPr>
          <p:cNvPr id="129" name="スライド番号"/>
          <p:cNvSpPr txBox="1">
            <a:spLocks noGrp="1"/>
          </p:cNvSpPr>
          <p:nvPr>
            <p:ph type="sldNum" sz="quarter" idx="2"/>
          </p:nvPr>
        </p:nvSpPr>
        <p:spPr>
          <a:xfrm>
            <a:off x="8675567" y="6521569"/>
            <a:ext cx="354134" cy="291040"/>
          </a:xfrm>
          <a:prstGeom prst="rect">
            <a:avLst/>
          </a:prstGeom>
        </p:spPr>
        <p:txBody>
          <a:bodyPr lIns="65023" tIns="65023" rIns="65023" bIns="65023" anchor="ctr"/>
          <a:lstStyle>
            <a:lvl1pPr algn="r" defTabSz="422069">
              <a:defRPr>
                <a:solidFill>
                  <a:srgbClr val="888888"/>
                </a:solidFill>
                <a:latin typeface="メイリオ"/>
                <a:ea typeface="メイリオ"/>
                <a:cs typeface="メイリオ"/>
                <a:sym typeface="メイリオ"/>
              </a:defRPr>
            </a:lvl1pPr>
          </a:lstStyle>
          <a:p>
            <a:fld id="{86CB4B4D-7CA3-9044-876B-883B54F8677D}" type="slidenum">
              <a:t>‹#›</a:t>
            </a:fld>
            <a:endParaRPr dirty="0"/>
          </a:p>
        </p:txBody>
      </p:sp>
    </p:spTree>
    <p:extLst>
      <p:ext uri="{BB962C8B-B14F-4D97-AF65-F5344CB8AC3E}">
        <p14:creationId xmlns:p14="http://schemas.microsoft.com/office/powerpoint/2010/main" val="338711515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タイトル（上）">
    <p:spTree>
      <p:nvGrpSpPr>
        <p:cNvPr id="1" name=""/>
        <p:cNvGrpSpPr/>
        <p:nvPr/>
      </p:nvGrpSpPr>
      <p:grpSpPr>
        <a:xfrm>
          <a:off x="0" y="0"/>
          <a:ext cx="0" cy="0"/>
          <a:chOff x="0" y="0"/>
          <a:chExt cx="0" cy="0"/>
        </a:xfrm>
      </p:grpSpPr>
      <p:sp>
        <p:nvSpPr>
          <p:cNvPr id="4" name="四角形">
            <a:extLst>
              <a:ext uri="{FF2B5EF4-FFF2-40B4-BE49-F238E27FC236}">
                <a16:creationId xmlns:a16="http://schemas.microsoft.com/office/drawing/2014/main" id="{786A7F40-9C46-4EA5-B53A-A103B05FE404}"/>
              </a:ext>
            </a:extLst>
          </p:cNvPr>
          <p:cNvSpPr/>
          <p:nvPr userDrawn="1"/>
        </p:nvSpPr>
        <p:spPr>
          <a:xfrm>
            <a:off x="-1" y="-2975"/>
            <a:ext cx="9144001" cy="892969"/>
          </a:xfrm>
          <a:prstGeom prst="rect">
            <a:avLst/>
          </a:prstGeom>
          <a:solidFill>
            <a:srgbClr val="55BBB3"/>
          </a:solidFill>
          <a:ln w="12700" cap="flat">
            <a:noFill/>
            <a:miter lim="400000"/>
          </a:ln>
          <a:effectLst/>
        </p:spPr>
        <p:txBody>
          <a:bodyPr wrap="square" lIns="32971" tIns="32971" rIns="32971" bIns="32971" numCol="1" anchor="ctr">
            <a:noAutofit/>
          </a:bodyPr>
          <a:lstStyle/>
          <a:p>
            <a:pPr>
              <a:defRPr sz="2200">
                <a:solidFill>
                  <a:srgbClr val="0BBEB4"/>
                </a:solidFill>
                <a:latin typeface="+mn-lt"/>
                <a:ea typeface="+mn-ea"/>
                <a:cs typeface="+mn-cs"/>
                <a:sym typeface="ヒラギノ角ゴ ProN W3"/>
              </a:defRPr>
            </a:pPr>
            <a:endParaRPr sz="1428" dirty="0"/>
          </a:p>
        </p:txBody>
      </p:sp>
      <p:pic>
        <p:nvPicPr>
          <p:cNvPr id="5" name="イメージ" descr="イメージ">
            <a:extLst>
              <a:ext uri="{FF2B5EF4-FFF2-40B4-BE49-F238E27FC236}">
                <a16:creationId xmlns:a16="http://schemas.microsoft.com/office/drawing/2014/main" id="{1CAAE736-A2EE-48E9-992C-A8EF503E8B3C}"/>
              </a:ext>
            </a:extLst>
          </p:cNvPr>
          <p:cNvPicPr>
            <a:picLocks noChangeAspect="1"/>
          </p:cNvPicPr>
          <p:nvPr userDrawn="1"/>
        </p:nvPicPr>
        <p:blipFill>
          <a:blip r:embed="rId2" cstate="print">
            <a:alphaModFix amt="16732"/>
            <a:extLst>
              <a:ext uri="{28A0092B-C50C-407E-A947-70E740481C1C}">
                <a14:useLocalDpi xmlns:a14="http://schemas.microsoft.com/office/drawing/2010/main"/>
              </a:ext>
            </a:extLst>
          </a:blip>
          <a:srcRect/>
          <a:stretch>
            <a:fillRect/>
          </a:stretch>
        </p:blipFill>
        <p:spPr>
          <a:xfrm>
            <a:off x="7305658" y="231707"/>
            <a:ext cx="1703861" cy="423638"/>
          </a:xfrm>
          <a:prstGeom prst="rect">
            <a:avLst/>
          </a:prstGeom>
          <a:ln w="12700">
            <a:miter lim="400000"/>
          </a:ln>
        </p:spPr>
      </p:pic>
      <p:sp>
        <p:nvSpPr>
          <p:cNvPr id="2" name="タイトル 1">
            <a:extLst>
              <a:ext uri="{FF2B5EF4-FFF2-40B4-BE49-F238E27FC236}">
                <a16:creationId xmlns:a16="http://schemas.microsoft.com/office/drawing/2014/main" id="{C0149B33-7702-476F-8277-6FDC5F199BD2}"/>
              </a:ext>
            </a:extLst>
          </p:cNvPr>
          <p:cNvSpPr>
            <a:spLocks noGrp="1"/>
          </p:cNvSpPr>
          <p:nvPr>
            <p:ph type="title"/>
          </p:nvPr>
        </p:nvSpPr>
        <p:spPr>
          <a:xfrm>
            <a:off x="249674" y="178595"/>
            <a:ext cx="5853946" cy="476751"/>
          </a:xfrm>
        </p:spPr>
        <p:txBody>
          <a:bodyPr>
            <a:noAutofit/>
          </a:bodyPr>
          <a:lstStyle>
            <a:lvl1pPr algn="l">
              <a:defRPr sz="2400" b="1">
                <a:solidFill>
                  <a:schemeClr val="bg1"/>
                </a:solidFill>
              </a:defRPr>
            </a:lvl1pPr>
          </a:lstStyle>
          <a:p>
            <a:r>
              <a:rPr kumimoji="1" lang="ja-JP" altLang="en-US" dirty="0"/>
              <a:t>マスター タイトルの書式設定</a:t>
            </a:r>
          </a:p>
        </p:txBody>
      </p:sp>
      <p:sp>
        <p:nvSpPr>
          <p:cNvPr id="9" name="Footer Placeholder 9">
            <a:extLst>
              <a:ext uri="{FF2B5EF4-FFF2-40B4-BE49-F238E27FC236}">
                <a16:creationId xmlns:a16="http://schemas.microsoft.com/office/drawing/2014/main" id="{8EBA4AE9-2CF0-4848-B6A0-030B8B4D021D}"/>
              </a:ext>
            </a:extLst>
          </p:cNvPr>
          <p:cNvSpPr txBox="1"/>
          <p:nvPr userDrawn="1"/>
        </p:nvSpPr>
        <p:spPr>
          <a:xfrm>
            <a:off x="2029254" y="6573286"/>
            <a:ext cx="5085494" cy="2122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9673" rIns="29673" anchor="ctr">
            <a:spAutoFit/>
          </a:bodyPr>
          <a:lstStyle>
            <a:lvl1pPr defTabSz="914400">
              <a:defRPr sz="1200">
                <a:solidFill>
                  <a:srgbClr val="888888"/>
                </a:solidFill>
                <a:latin typeface="Helvetica"/>
                <a:ea typeface="Helvetica"/>
                <a:cs typeface="Helvetica"/>
                <a:sym typeface="Helvetica"/>
              </a:defRPr>
            </a:lvl1pPr>
          </a:lstStyle>
          <a:p>
            <a:pPr algn="ctr"/>
            <a:r>
              <a:rPr lang="en-US" sz="779" dirty="0"/>
              <a:t>(C) Recruit Co., Ltd. All rights reserved. </a:t>
            </a:r>
          </a:p>
        </p:txBody>
      </p:sp>
      <p:sp>
        <p:nvSpPr>
          <p:cNvPr id="10" name="スライド番号">
            <a:extLst>
              <a:ext uri="{FF2B5EF4-FFF2-40B4-BE49-F238E27FC236}">
                <a16:creationId xmlns:a16="http://schemas.microsoft.com/office/drawing/2014/main" id="{218E0C15-923C-48E2-9118-09A7761E1307}"/>
              </a:ext>
            </a:extLst>
          </p:cNvPr>
          <p:cNvSpPr txBox="1">
            <a:spLocks noGrp="1"/>
          </p:cNvSpPr>
          <p:nvPr>
            <p:ph type="sldNum" sz="quarter" idx="2"/>
          </p:nvPr>
        </p:nvSpPr>
        <p:spPr>
          <a:xfrm>
            <a:off x="8436408" y="6514809"/>
            <a:ext cx="540301" cy="26231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a:lstStyle/>
          <a:p>
            <a:fld id="{86CB4B4D-7CA3-9044-876B-883B54F8677D}" type="slidenum">
              <a:rPr/>
              <a:t>‹#›</a:t>
            </a:fld>
            <a:endParaRPr dirty="0"/>
          </a:p>
        </p:txBody>
      </p:sp>
    </p:spTree>
    <p:extLst>
      <p:ext uri="{BB962C8B-B14F-4D97-AF65-F5344CB8AC3E}">
        <p14:creationId xmlns:p14="http://schemas.microsoft.com/office/powerpoint/2010/main" val="1612153870"/>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タイトル&amp;サブタイトル">
    <p:spTree>
      <p:nvGrpSpPr>
        <p:cNvPr id="1" name=""/>
        <p:cNvGrpSpPr/>
        <p:nvPr/>
      </p:nvGrpSpPr>
      <p:grpSpPr>
        <a:xfrm>
          <a:off x="0" y="0"/>
          <a:ext cx="0" cy="0"/>
          <a:chOff x="0" y="0"/>
          <a:chExt cx="0" cy="0"/>
        </a:xfrm>
      </p:grpSpPr>
      <p:sp>
        <p:nvSpPr>
          <p:cNvPr id="6" name="四角形">
            <a:extLst>
              <a:ext uri="{FF2B5EF4-FFF2-40B4-BE49-F238E27FC236}">
                <a16:creationId xmlns:a16="http://schemas.microsoft.com/office/drawing/2014/main" id="{2ADA0569-B46F-4841-A6C0-346C94399D94}"/>
              </a:ext>
            </a:extLst>
          </p:cNvPr>
          <p:cNvSpPr/>
          <p:nvPr userDrawn="1"/>
        </p:nvSpPr>
        <p:spPr>
          <a:xfrm>
            <a:off x="0" y="-2976"/>
            <a:ext cx="9144000" cy="6860976"/>
          </a:xfrm>
          <a:prstGeom prst="rect">
            <a:avLst/>
          </a:prstGeom>
          <a:solidFill>
            <a:srgbClr val="55BBB3"/>
          </a:solidFill>
          <a:ln w="12700" cap="flat">
            <a:noFill/>
            <a:miter lim="400000"/>
          </a:ln>
          <a:effectLst/>
        </p:spPr>
        <p:txBody>
          <a:bodyPr wrap="square" lIns="32971" tIns="32971" rIns="32971" bIns="32971" numCol="1" anchor="ctr">
            <a:noAutofit/>
          </a:bodyPr>
          <a:lstStyle/>
          <a:p>
            <a:pPr>
              <a:defRPr sz="2200">
                <a:solidFill>
                  <a:srgbClr val="0BBEB4"/>
                </a:solidFill>
                <a:latin typeface="+mn-lt"/>
                <a:ea typeface="+mn-ea"/>
                <a:cs typeface="+mn-cs"/>
                <a:sym typeface="ヒラギノ角ゴ ProN W3"/>
              </a:defRPr>
            </a:pPr>
            <a:endParaRPr sz="1428" dirty="0"/>
          </a:p>
        </p:txBody>
      </p:sp>
      <p:pic>
        <p:nvPicPr>
          <p:cNvPr id="16" name="イメージ" descr="イメージ">
            <a:extLst>
              <a:ext uri="{FF2B5EF4-FFF2-40B4-BE49-F238E27FC236}">
                <a16:creationId xmlns:a16="http://schemas.microsoft.com/office/drawing/2014/main" id="{624D58A0-4838-4D79-9F3A-971A20EEAF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859483" y="409833"/>
            <a:ext cx="3425035" cy="1141685"/>
          </a:xfrm>
          <a:prstGeom prst="rect">
            <a:avLst/>
          </a:prstGeom>
          <a:ln w="12700">
            <a:miter lim="400000"/>
          </a:ln>
        </p:spPr>
      </p:pic>
    </p:spTree>
    <p:extLst>
      <p:ext uri="{BB962C8B-B14F-4D97-AF65-F5344CB8AC3E}">
        <p14:creationId xmlns:p14="http://schemas.microsoft.com/office/powerpoint/2010/main" val="353950569"/>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タイトル（上）">
    <p:spTree>
      <p:nvGrpSpPr>
        <p:cNvPr id="1" name=""/>
        <p:cNvGrpSpPr/>
        <p:nvPr/>
      </p:nvGrpSpPr>
      <p:grpSpPr>
        <a:xfrm>
          <a:off x="0" y="0"/>
          <a:ext cx="0" cy="0"/>
          <a:chOff x="0" y="0"/>
          <a:chExt cx="0" cy="0"/>
        </a:xfrm>
      </p:grpSpPr>
      <p:sp>
        <p:nvSpPr>
          <p:cNvPr id="4" name="四角形">
            <a:extLst>
              <a:ext uri="{FF2B5EF4-FFF2-40B4-BE49-F238E27FC236}">
                <a16:creationId xmlns:a16="http://schemas.microsoft.com/office/drawing/2014/main" id="{786A7F40-9C46-4EA5-B53A-A103B05FE404}"/>
              </a:ext>
            </a:extLst>
          </p:cNvPr>
          <p:cNvSpPr/>
          <p:nvPr userDrawn="1"/>
        </p:nvSpPr>
        <p:spPr>
          <a:xfrm>
            <a:off x="-1" y="-2976"/>
            <a:ext cx="9144001" cy="6860976"/>
          </a:xfrm>
          <a:prstGeom prst="rect">
            <a:avLst/>
          </a:prstGeom>
          <a:solidFill>
            <a:srgbClr val="55BBB3"/>
          </a:solidFill>
          <a:ln w="12700" cap="flat">
            <a:noFill/>
            <a:miter lim="400000"/>
          </a:ln>
          <a:effectLst/>
        </p:spPr>
        <p:txBody>
          <a:bodyPr wrap="square" lIns="32971" tIns="32971" rIns="32971" bIns="32971" numCol="1" anchor="ctr">
            <a:noAutofit/>
          </a:bodyPr>
          <a:lstStyle/>
          <a:p>
            <a:pPr>
              <a:defRPr sz="2200">
                <a:solidFill>
                  <a:srgbClr val="0BBEB4"/>
                </a:solidFill>
                <a:latin typeface="+mn-lt"/>
                <a:ea typeface="+mn-ea"/>
                <a:cs typeface="+mn-cs"/>
                <a:sym typeface="ヒラギノ角ゴ ProN W3"/>
              </a:defRPr>
            </a:pPr>
            <a:endParaRPr sz="1428" dirty="0"/>
          </a:p>
        </p:txBody>
      </p:sp>
      <p:pic>
        <p:nvPicPr>
          <p:cNvPr id="11" name="イメージ" descr="イメージ">
            <a:extLst>
              <a:ext uri="{FF2B5EF4-FFF2-40B4-BE49-F238E27FC236}">
                <a16:creationId xmlns:a16="http://schemas.microsoft.com/office/drawing/2014/main" id="{89FAB7B5-67D1-493E-AC62-DDCD9E940387}"/>
              </a:ext>
            </a:extLst>
          </p:cNvPr>
          <p:cNvPicPr>
            <a:picLocks noChangeAspect="1"/>
          </p:cNvPicPr>
          <p:nvPr userDrawn="1"/>
        </p:nvPicPr>
        <p:blipFill>
          <a:blip r:embed="rId2" cstate="print">
            <a:alphaModFix amt="16732"/>
            <a:extLst>
              <a:ext uri="{28A0092B-C50C-407E-A947-70E740481C1C}">
                <a14:useLocalDpi xmlns:a14="http://schemas.microsoft.com/office/drawing/2010/main"/>
              </a:ext>
            </a:extLst>
          </a:blip>
          <a:srcRect/>
          <a:stretch>
            <a:fillRect/>
          </a:stretch>
        </p:blipFill>
        <p:spPr>
          <a:xfrm rot="5400000">
            <a:off x="-1926147" y="2763863"/>
            <a:ext cx="5349890" cy="1330166"/>
          </a:xfrm>
          <a:prstGeom prst="rect">
            <a:avLst/>
          </a:prstGeom>
          <a:ln w="12700">
            <a:miter lim="400000"/>
          </a:ln>
        </p:spPr>
      </p:pic>
      <p:sp>
        <p:nvSpPr>
          <p:cNvPr id="3" name="タイトル 2">
            <a:extLst>
              <a:ext uri="{FF2B5EF4-FFF2-40B4-BE49-F238E27FC236}">
                <a16:creationId xmlns:a16="http://schemas.microsoft.com/office/drawing/2014/main" id="{9DB7E81D-C18F-4F49-A4D3-D1434B7272C4}"/>
              </a:ext>
            </a:extLst>
          </p:cNvPr>
          <p:cNvSpPr>
            <a:spLocks noGrp="1"/>
          </p:cNvSpPr>
          <p:nvPr>
            <p:ph type="title"/>
          </p:nvPr>
        </p:nvSpPr>
        <p:spPr>
          <a:xfrm>
            <a:off x="669727" y="2669978"/>
            <a:ext cx="7804547" cy="1518047"/>
          </a:xfrm>
        </p:spPr>
        <p:txBody>
          <a:bodyPr>
            <a:noAutofit/>
          </a:bodyPr>
          <a:lstStyle>
            <a:lvl1pPr>
              <a:defRPr sz="2336" b="1">
                <a:solidFill>
                  <a:schemeClr val="bg1"/>
                </a:solidFill>
              </a:defRPr>
            </a:lvl1pPr>
          </a:lstStyle>
          <a:p>
            <a:r>
              <a:rPr kumimoji="1" lang="ja-JP" altLang="en-US" dirty="0"/>
              <a:t>マスター タイトルの書式設定</a:t>
            </a:r>
          </a:p>
        </p:txBody>
      </p:sp>
      <p:sp>
        <p:nvSpPr>
          <p:cNvPr id="8" name="Footer Placeholder 9">
            <a:extLst>
              <a:ext uri="{FF2B5EF4-FFF2-40B4-BE49-F238E27FC236}">
                <a16:creationId xmlns:a16="http://schemas.microsoft.com/office/drawing/2014/main" id="{0FA64B4C-CA0F-4651-A716-6CB9391E57C1}"/>
              </a:ext>
            </a:extLst>
          </p:cNvPr>
          <p:cNvSpPr txBox="1"/>
          <p:nvPr userDrawn="1"/>
        </p:nvSpPr>
        <p:spPr>
          <a:xfrm>
            <a:off x="2029254" y="6573286"/>
            <a:ext cx="5085494" cy="2122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9673" rIns="29673" anchor="ctr">
            <a:spAutoFit/>
          </a:bodyPr>
          <a:lstStyle>
            <a:lvl1pPr defTabSz="914400">
              <a:defRPr sz="1200">
                <a:solidFill>
                  <a:srgbClr val="888888"/>
                </a:solidFill>
                <a:latin typeface="Helvetica"/>
                <a:ea typeface="Helvetica"/>
                <a:cs typeface="Helvetica"/>
                <a:sym typeface="Helvetica"/>
              </a:defRPr>
            </a:lvl1pPr>
          </a:lstStyle>
          <a:p>
            <a:pPr algn="ctr"/>
            <a:r>
              <a:rPr lang="en-US" sz="779" dirty="0">
                <a:solidFill>
                  <a:schemeClr val="bg1"/>
                </a:solidFill>
              </a:rPr>
              <a:t>(C) Recruit Co., Ltd. All rights reserved. </a:t>
            </a:r>
          </a:p>
        </p:txBody>
      </p:sp>
    </p:spTree>
    <p:extLst>
      <p:ext uri="{BB962C8B-B14F-4D97-AF65-F5344CB8AC3E}">
        <p14:creationId xmlns:p14="http://schemas.microsoft.com/office/powerpoint/2010/main" val="571719001"/>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117" name="Rectangle 7"/>
          <p:cNvSpPr/>
          <p:nvPr/>
        </p:nvSpPr>
        <p:spPr>
          <a:xfrm>
            <a:off x="-1" y="263769"/>
            <a:ext cx="9144001" cy="6330462"/>
          </a:xfrm>
          <a:prstGeom prst="rect">
            <a:avLst/>
          </a:prstGeom>
          <a:solidFill>
            <a:srgbClr val="CFD8DC"/>
          </a:solidFill>
          <a:ln w="12700">
            <a:miter lim="400000"/>
          </a:ln>
        </p:spPr>
        <p:txBody>
          <a:bodyPr lIns="38957" tIns="38957" rIns="38957" bIns="38957" anchor="ctr"/>
          <a:lstStyle/>
          <a:p>
            <a:pPr defTabSz="844052">
              <a:defRPr>
                <a:solidFill>
                  <a:srgbClr val="FFFFFF"/>
                </a:solidFill>
                <a:latin typeface="Calibri"/>
                <a:ea typeface="Calibri"/>
                <a:cs typeface="Calibri"/>
                <a:sym typeface="Calibri"/>
              </a:defRPr>
            </a:pPr>
            <a:endParaRPr sz="1169" dirty="0"/>
          </a:p>
        </p:txBody>
      </p:sp>
      <p:sp>
        <p:nvSpPr>
          <p:cNvPr id="118" name="Rectangle 8"/>
          <p:cNvSpPr/>
          <p:nvPr/>
        </p:nvSpPr>
        <p:spPr>
          <a:xfrm>
            <a:off x="-1" y="263768"/>
            <a:ext cx="9144001" cy="675250"/>
          </a:xfrm>
          <a:prstGeom prst="rect">
            <a:avLst/>
          </a:prstGeom>
          <a:solidFill>
            <a:srgbClr val="37474F"/>
          </a:solidFill>
          <a:ln w="12700">
            <a:miter lim="400000"/>
          </a:ln>
        </p:spPr>
        <p:txBody>
          <a:bodyPr lIns="38957" tIns="38957" rIns="38957" bIns="38957" anchor="ctr"/>
          <a:lstStyle/>
          <a:p>
            <a:pPr defTabSz="844052">
              <a:defRPr>
                <a:solidFill>
                  <a:srgbClr val="FFFFFF"/>
                </a:solidFill>
                <a:latin typeface="Calibri"/>
                <a:ea typeface="Calibri"/>
                <a:cs typeface="Calibri"/>
                <a:sym typeface="Calibri"/>
              </a:defRPr>
            </a:pPr>
            <a:endParaRPr sz="1169" dirty="0"/>
          </a:p>
        </p:txBody>
      </p:sp>
      <p:sp>
        <p:nvSpPr>
          <p:cNvPr id="119" name="Rectangle 13"/>
          <p:cNvSpPr/>
          <p:nvPr/>
        </p:nvSpPr>
        <p:spPr>
          <a:xfrm>
            <a:off x="351693" y="1099129"/>
            <a:ext cx="8440616" cy="5064370"/>
          </a:xfrm>
          <a:prstGeom prst="rect">
            <a:avLst/>
          </a:prstGeom>
          <a:solidFill>
            <a:srgbClr val="FFFFFF"/>
          </a:solidFill>
          <a:ln w="12700">
            <a:miter lim="400000"/>
          </a:ln>
        </p:spPr>
        <p:txBody>
          <a:bodyPr lIns="38957" tIns="38957" rIns="38957" bIns="38957" anchor="ctr"/>
          <a:lstStyle/>
          <a:p>
            <a:pPr defTabSz="844052">
              <a:defRPr>
                <a:solidFill>
                  <a:srgbClr val="FFFFFF"/>
                </a:solidFill>
                <a:latin typeface="Calibri"/>
                <a:ea typeface="Calibri"/>
                <a:cs typeface="Calibri"/>
                <a:sym typeface="Calibri"/>
              </a:defRPr>
            </a:pPr>
            <a:endParaRPr sz="1169" dirty="0"/>
          </a:p>
        </p:txBody>
      </p:sp>
      <p:pic>
        <p:nvPicPr>
          <p:cNvPr id="120" name="Picture 12" descr="Picture 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22906" y="389562"/>
            <a:ext cx="1269402" cy="423662"/>
          </a:xfrm>
          <a:prstGeom prst="rect">
            <a:avLst/>
          </a:prstGeom>
          <a:ln w="12700">
            <a:miter lim="400000"/>
          </a:ln>
        </p:spPr>
      </p:pic>
      <p:sp>
        <p:nvSpPr>
          <p:cNvPr id="121" name="Rectangle 5"/>
          <p:cNvSpPr/>
          <p:nvPr/>
        </p:nvSpPr>
        <p:spPr>
          <a:xfrm>
            <a:off x="-1" y="263769"/>
            <a:ext cx="9144001" cy="6330462"/>
          </a:xfrm>
          <a:prstGeom prst="rect">
            <a:avLst/>
          </a:prstGeom>
          <a:solidFill>
            <a:srgbClr val="FFFFFF"/>
          </a:solidFill>
          <a:ln w="12700">
            <a:miter lim="400000"/>
          </a:ln>
        </p:spPr>
        <p:txBody>
          <a:bodyPr lIns="38957" tIns="38957" rIns="38957" bIns="38957" anchor="ctr"/>
          <a:lstStyle/>
          <a:p>
            <a:pPr defTabSz="844052">
              <a:defRPr>
                <a:solidFill>
                  <a:srgbClr val="FFFFFF"/>
                </a:solidFill>
                <a:latin typeface="Calibri"/>
                <a:ea typeface="Calibri"/>
                <a:cs typeface="Calibri"/>
                <a:sym typeface="Calibri"/>
              </a:defRPr>
            </a:pPr>
            <a:endParaRPr sz="1169" dirty="0"/>
          </a:p>
        </p:txBody>
      </p:sp>
      <p:sp>
        <p:nvSpPr>
          <p:cNvPr id="8" name="四角形">
            <a:extLst>
              <a:ext uri="{FF2B5EF4-FFF2-40B4-BE49-F238E27FC236}">
                <a16:creationId xmlns:a16="http://schemas.microsoft.com/office/drawing/2014/main" id="{7EBCDE6C-EF82-4E63-8ED9-32154AA1794A}"/>
              </a:ext>
            </a:extLst>
          </p:cNvPr>
          <p:cNvSpPr/>
          <p:nvPr userDrawn="1"/>
        </p:nvSpPr>
        <p:spPr>
          <a:xfrm>
            <a:off x="-1" y="-2975"/>
            <a:ext cx="9144001" cy="892969"/>
          </a:xfrm>
          <a:prstGeom prst="rect">
            <a:avLst/>
          </a:prstGeom>
          <a:solidFill>
            <a:srgbClr val="55BBB3"/>
          </a:solidFill>
          <a:ln w="12700">
            <a:miter lim="400000"/>
          </a:ln>
        </p:spPr>
        <p:txBody>
          <a:bodyPr lIns="32971" tIns="32971" rIns="32971" bIns="32971" anchor="ctr"/>
          <a:lstStyle/>
          <a:p>
            <a:pPr>
              <a:defRPr sz="2200">
                <a:solidFill>
                  <a:srgbClr val="0BBEB4"/>
                </a:solidFill>
                <a:latin typeface="+mn-lt"/>
                <a:ea typeface="+mn-ea"/>
                <a:cs typeface="+mn-cs"/>
                <a:sym typeface="ヒラギノ角ゴ ProN W3"/>
              </a:defRPr>
            </a:pPr>
            <a:endParaRPr sz="1428" dirty="0">
              <a:latin typeface="游ゴシック" panose="020B0400000000000000" pitchFamily="50" charset="-128"/>
              <a:ea typeface="游ゴシック" panose="020B0400000000000000" pitchFamily="50" charset="-128"/>
            </a:endParaRPr>
          </a:p>
        </p:txBody>
      </p:sp>
      <p:pic>
        <p:nvPicPr>
          <p:cNvPr id="9" name="イメージ" descr="イメージ">
            <a:extLst>
              <a:ext uri="{FF2B5EF4-FFF2-40B4-BE49-F238E27FC236}">
                <a16:creationId xmlns:a16="http://schemas.microsoft.com/office/drawing/2014/main" id="{4EF24628-C06B-4D70-A071-0AEDFCCBA1F1}"/>
              </a:ext>
            </a:extLst>
          </p:cNvPr>
          <p:cNvPicPr>
            <a:picLocks noChangeAspect="1"/>
          </p:cNvPicPr>
          <p:nvPr userDrawn="1"/>
        </p:nvPicPr>
        <p:blipFill>
          <a:blip r:embed="rId3" cstate="print">
            <a:alphaModFix amt="16732"/>
            <a:extLst>
              <a:ext uri="{28A0092B-C50C-407E-A947-70E740481C1C}">
                <a14:useLocalDpi xmlns:a14="http://schemas.microsoft.com/office/drawing/2010/main"/>
              </a:ext>
            </a:extLst>
          </a:blip>
          <a:srcRect/>
          <a:stretch>
            <a:fillRect/>
          </a:stretch>
        </p:blipFill>
        <p:spPr>
          <a:xfrm>
            <a:off x="7305658" y="231707"/>
            <a:ext cx="1703861" cy="423638"/>
          </a:xfrm>
          <a:prstGeom prst="rect">
            <a:avLst/>
          </a:prstGeom>
          <a:ln w="12700">
            <a:miter lim="400000"/>
          </a:ln>
        </p:spPr>
      </p:pic>
      <p:sp>
        <p:nvSpPr>
          <p:cNvPr id="10" name="目次">
            <a:extLst>
              <a:ext uri="{FF2B5EF4-FFF2-40B4-BE49-F238E27FC236}">
                <a16:creationId xmlns:a16="http://schemas.microsoft.com/office/drawing/2014/main" id="{C7BCA1C8-6E19-47AF-AAD0-1875083E9C64}"/>
              </a:ext>
            </a:extLst>
          </p:cNvPr>
          <p:cNvSpPr txBox="1"/>
          <p:nvPr userDrawn="1"/>
        </p:nvSpPr>
        <p:spPr>
          <a:xfrm>
            <a:off x="395085" y="267561"/>
            <a:ext cx="3651136" cy="3518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2971" tIns="32971" rIns="32971" bIns="32971" anchor="ctr">
            <a:spAutoFit/>
          </a:bodyPr>
          <a:lstStyle>
            <a:lvl1pPr algn="l">
              <a:defRPr sz="2800">
                <a:solidFill>
                  <a:srgbClr val="FFFFFF"/>
                </a:solidFill>
              </a:defRPr>
            </a:lvl1pPr>
          </a:lstStyle>
          <a:p>
            <a:endParaRPr sz="1818" dirty="0">
              <a:latin typeface="游ゴシック" panose="020B0400000000000000" pitchFamily="50" charset="-128"/>
              <a:ea typeface="游ゴシック" panose="020B0400000000000000" pitchFamily="50" charset="-128"/>
            </a:endParaRPr>
          </a:p>
        </p:txBody>
      </p:sp>
      <p:sp>
        <p:nvSpPr>
          <p:cNvPr id="2" name="タイトル 1">
            <a:extLst>
              <a:ext uri="{FF2B5EF4-FFF2-40B4-BE49-F238E27FC236}">
                <a16:creationId xmlns:a16="http://schemas.microsoft.com/office/drawing/2014/main" id="{78555484-4009-44EE-8BBF-79359CAA66B4}"/>
              </a:ext>
            </a:extLst>
          </p:cNvPr>
          <p:cNvSpPr>
            <a:spLocks noGrp="1"/>
          </p:cNvSpPr>
          <p:nvPr>
            <p:ph type="title"/>
          </p:nvPr>
        </p:nvSpPr>
        <p:spPr>
          <a:xfrm>
            <a:off x="395085" y="310031"/>
            <a:ext cx="3087384" cy="279757"/>
          </a:xfrm>
        </p:spPr>
        <p:txBody>
          <a:bodyPr wrap="none" lIns="0" tIns="0" rIns="0" bIns="0">
            <a:spAutoFit/>
          </a:bodyPr>
          <a:lstStyle>
            <a:lvl1pPr algn="l">
              <a:defRPr sz="1818">
                <a:solidFill>
                  <a:schemeClr val="bg1"/>
                </a:solidFill>
              </a:defRPr>
            </a:lvl1pPr>
          </a:lstStyle>
          <a:p>
            <a:r>
              <a:rPr kumimoji="1" lang="ja-JP" altLang="en-US" dirty="0"/>
              <a:t>マスター タイトルの書式設定</a:t>
            </a:r>
          </a:p>
        </p:txBody>
      </p:sp>
      <p:sp>
        <p:nvSpPr>
          <p:cNvPr id="15" name="スライド番号">
            <a:extLst>
              <a:ext uri="{FF2B5EF4-FFF2-40B4-BE49-F238E27FC236}">
                <a16:creationId xmlns:a16="http://schemas.microsoft.com/office/drawing/2014/main" id="{6B275066-E62F-49A5-92A1-7914535F5774}"/>
              </a:ext>
            </a:extLst>
          </p:cNvPr>
          <p:cNvSpPr txBox="1">
            <a:spLocks/>
          </p:cNvSpPr>
          <p:nvPr userDrawn="1"/>
        </p:nvSpPr>
        <p:spPr>
          <a:xfrm>
            <a:off x="8436407" y="6522483"/>
            <a:ext cx="540301" cy="2318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2971" tIns="32971" rIns="32971" bIns="3297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000000"/>
                </a:solidFill>
                <a:effectLst/>
                <a:uFillTx/>
                <a:latin typeface="Helvetica Neue Light"/>
                <a:ea typeface="Helvetica Neue Light"/>
                <a:cs typeface="Helvetica Neue Light"/>
                <a:sym typeface="Helvetica Neue Light"/>
              </a:defRPr>
            </a:lvl1pPr>
            <a:lvl2pPr marL="0" marR="0" indent="22860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2pPr>
            <a:lvl3pPr marL="0" marR="0" indent="45720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3pPr>
            <a:lvl4pPr marL="0" marR="0" indent="68580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4pPr>
            <a:lvl5pPr marL="0" marR="0" indent="91440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5pPr>
            <a:lvl6pPr marL="0" marR="0" indent="114300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6pPr>
            <a:lvl7pPr marL="0" marR="0" indent="137160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7pPr>
            <a:lvl8pPr marL="0" marR="0" indent="160020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8pPr>
            <a:lvl9pPr marL="0" marR="0" indent="182880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9pPr>
          </a:lstStyle>
          <a:p>
            <a:pPr algn="l"/>
            <a:fld id="{86CB4B4D-7CA3-9044-876B-883B54F8677D}" type="slidenum">
              <a:rPr lang="en-US" altLang="ja-JP" sz="1038" smtClean="0">
                <a:latin typeface="Helvetica Neue Light"/>
                <a:cs typeface="Calibri" panose="020F0502020204030204" pitchFamily="34" charset="0"/>
              </a:rPr>
              <a:pPr algn="l"/>
              <a:t>‹#›</a:t>
            </a:fld>
            <a:endParaRPr lang="ja-JP" altLang="en-US" sz="1038" dirty="0">
              <a:latin typeface="Helvetica Neue Light"/>
              <a:cs typeface="Calibri" panose="020F0502020204030204" pitchFamily="34" charset="0"/>
            </a:endParaRPr>
          </a:p>
        </p:txBody>
      </p:sp>
      <p:sp>
        <p:nvSpPr>
          <p:cNvPr id="13" name="Footer Placeholder 9">
            <a:extLst>
              <a:ext uri="{FF2B5EF4-FFF2-40B4-BE49-F238E27FC236}">
                <a16:creationId xmlns:a16="http://schemas.microsoft.com/office/drawing/2014/main" id="{102C77E8-1CC5-4AB2-8BB3-DBAE367BEBEC}"/>
              </a:ext>
            </a:extLst>
          </p:cNvPr>
          <p:cNvSpPr txBox="1"/>
          <p:nvPr userDrawn="1"/>
        </p:nvSpPr>
        <p:spPr>
          <a:xfrm>
            <a:off x="2029254" y="6573286"/>
            <a:ext cx="5085494" cy="2122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9673" rIns="29673" anchor="ctr">
            <a:spAutoFit/>
          </a:bodyPr>
          <a:lstStyle>
            <a:lvl1pPr defTabSz="914400">
              <a:defRPr sz="1200">
                <a:solidFill>
                  <a:srgbClr val="888888"/>
                </a:solidFill>
                <a:latin typeface="Helvetica"/>
                <a:ea typeface="Helvetica"/>
                <a:cs typeface="Helvetica"/>
                <a:sym typeface="Helvetica"/>
              </a:defRPr>
            </a:lvl1pPr>
          </a:lstStyle>
          <a:p>
            <a:pPr algn="ctr"/>
            <a:r>
              <a:rPr lang="en-US" sz="779" dirty="0"/>
              <a:t>(C) Recruit Co., Ltd. All rights reserved. </a:t>
            </a:r>
          </a:p>
        </p:txBody>
      </p:sp>
    </p:spTree>
    <p:extLst>
      <p:ext uri="{BB962C8B-B14F-4D97-AF65-F5344CB8AC3E}">
        <p14:creationId xmlns:p14="http://schemas.microsoft.com/office/powerpoint/2010/main" val="1302725620"/>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箇条書き">
    <p:spTree>
      <p:nvGrpSpPr>
        <p:cNvPr id="1" name=""/>
        <p:cNvGrpSpPr/>
        <p:nvPr/>
      </p:nvGrpSpPr>
      <p:grpSpPr>
        <a:xfrm>
          <a:off x="0" y="0"/>
          <a:ext cx="0" cy="0"/>
          <a:chOff x="0" y="0"/>
          <a:chExt cx="0" cy="0"/>
        </a:xfrm>
      </p:grpSpPr>
      <p:sp>
        <p:nvSpPr>
          <p:cNvPr id="5" name="四角形">
            <a:extLst>
              <a:ext uri="{FF2B5EF4-FFF2-40B4-BE49-F238E27FC236}">
                <a16:creationId xmlns:a16="http://schemas.microsoft.com/office/drawing/2014/main" id="{000F3E2D-C0A5-4C6F-B4D1-183DD4835B47}"/>
              </a:ext>
            </a:extLst>
          </p:cNvPr>
          <p:cNvSpPr/>
          <p:nvPr/>
        </p:nvSpPr>
        <p:spPr>
          <a:xfrm>
            <a:off x="0" y="-4534"/>
            <a:ext cx="9144000" cy="892969"/>
          </a:xfrm>
          <a:prstGeom prst="rect">
            <a:avLst/>
          </a:prstGeom>
          <a:solidFill>
            <a:srgbClr val="55BBB3"/>
          </a:solidFill>
          <a:ln w="12700" cap="flat">
            <a:noFill/>
            <a:miter lim="400000"/>
          </a:ln>
          <a:effectLst/>
        </p:spPr>
        <p:txBody>
          <a:bodyPr wrap="square" lIns="26789" tIns="26789" rIns="26789" bIns="26789" numCol="1" anchor="ctr">
            <a:noAutofit/>
          </a:bodyPr>
          <a:lstStyle/>
          <a:p>
            <a:pPr algn="ctr" defTabSz="308048" hangingPunct="0">
              <a:defRPr sz="2200">
                <a:solidFill>
                  <a:srgbClr val="0BBEB4"/>
                </a:solidFill>
                <a:latin typeface="+mn-lt"/>
                <a:ea typeface="+mn-ea"/>
                <a:cs typeface="+mn-cs"/>
                <a:sym typeface="ヒラギノ角ゴ ProN W3"/>
              </a:defRPr>
            </a:pPr>
            <a:endParaRPr sz="1160" kern="0" dirty="0">
              <a:solidFill>
                <a:srgbClr val="0BBEB4"/>
              </a:solidFill>
              <a:latin typeface="游ゴシック" panose="020B0400000000000000" pitchFamily="50" charset="-128"/>
              <a:ea typeface="游ゴシック" panose="020B0400000000000000" pitchFamily="50" charset="-128"/>
              <a:sym typeface="ヒラギノ角ゴ ProN W3"/>
            </a:endParaRPr>
          </a:p>
        </p:txBody>
      </p:sp>
      <p:sp>
        <p:nvSpPr>
          <p:cNvPr id="9" name="スライド番号">
            <a:extLst>
              <a:ext uri="{FF2B5EF4-FFF2-40B4-BE49-F238E27FC236}">
                <a16:creationId xmlns:a16="http://schemas.microsoft.com/office/drawing/2014/main" id="{FF6EABCE-277B-44D2-AD56-2329B4B1EA71}"/>
              </a:ext>
            </a:extLst>
          </p:cNvPr>
          <p:cNvSpPr txBox="1">
            <a:spLocks noGrp="1"/>
          </p:cNvSpPr>
          <p:nvPr>
            <p:ph type="sldNum" sz="quarter" idx="2"/>
          </p:nvPr>
        </p:nvSpPr>
        <p:spPr>
          <a:xfrm>
            <a:off x="8750876" y="6514869"/>
            <a:ext cx="278825" cy="2325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a:lstStyle/>
          <a:p>
            <a:pPr algn="r" hangingPunct="0"/>
            <a:fld id="{86CB4B4D-7CA3-9044-876B-883B54F8677D}" type="slidenum">
              <a:rPr kern="0">
                <a:latin typeface="Calibri" panose="020F0502020204030204" pitchFamily="34" charset="0"/>
                <a:cs typeface="Calibri" panose="020F0502020204030204" pitchFamily="34" charset="0"/>
              </a:rPr>
              <a:pPr algn="r" hangingPunct="0"/>
              <a:t>‹#›</a:t>
            </a:fld>
            <a:endParaRPr kern="0" dirty="0">
              <a:latin typeface="Calibri" panose="020F0502020204030204" pitchFamily="34" charset="0"/>
              <a:cs typeface="Calibri" panose="020F0502020204030204" pitchFamily="34" charset="0"/>
            </a:endParaRPr>
          </a:p>
        </p:txBody>
      </p:sp>
      <p:sp>
        <p:nvSpPr>
          <p:cNvPr id="2" name="タイトル 1">
            <a:extLst>
              <a:ext uri="{FF2B5EF4-FFF2-40B4-BE49-F238E27FC236}">
                <a16:creationId xmlns:a16="http://schemas.microsoft.com/office/drawing/2014/main" id="{8C3FC73F-DD43-4EE8-959C-6DE8B9706619}"/>
              </a:ext>
            </a:extLst>
          </p:cNvPr>
          <p:cNvSpPr>
            <a:spLocks noGrp="1"/>
          </p:cNvSpPr>
          <p:nvPr>
            <p:ph type="title"/>
          </p:nvPr>
        </p:nvSpPr>
        <p:spPr>
          <a:xfrm>
            <a:off x="249189" y="230131"/>
            <a:ext cx="4493182" cy="423638"/>
          </a:xfrm>
        </p:spPr>
        <p:txBody>
          <a:bodyPr>
            <a:normAutofit/>
          </a:bodyPr>
          <a:lstStyle>
            <a:lvl1pPr algn="l">
              <a:defRPr sz="1800" b="1">
                <a:solidFill>
                  <a:schemeClr val="bg1"/>
                </a:solidFill>
                <a:latin typeface="游ゴシック" panose="020B0400000000000000" pitchFamily="50" charset="-128"/>
                <a:ea typeface="游ゴシック" panose="020B0400000000000000" pitchFamily="50" charset="-128"/>
              </a:defRPr>
            </a:lvl1pPr>
          </a:lstStyle>
          <a:p>
            <a:r>
              <a:rPr kumimoji="1" lang="ja-JP" altLang="en-US" dirty="0"/>
              <a:t>マスター タイトルの書式設定</a:t>
            </a:r>
          </a:p>
        </p:txBody>
      </p:sp>
      <p:sp>
        <p:nvSpPr>
          <p:cNvPr id="10" name="Footer Placeholder 9">
            <a:extLst>
              <a:ext uri="{FF2B5EF4-FFF2-40B4-BE49-F238E27FC236}">
                <a16:creationId xmlns:a16="http://schemas.microsoft.com/office/drawing/2014/main" id="{344F2EC1-BEFE-49A0-A60F-3FD1E98CE264}"/>
              </a:ext>
            </a:extLst>
          </p:cNvPr>
          <p:cNvSpPr txBox="1"/>
          <p:nvPr userDrawn="1"/>
        </p:nvSpPr>
        <p:spPr>
          <a:xfrm>
            <a:off x="2506019" y="6584539"/>
            <a:ext cx="4131964" cy="189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4110" rIns="24110" anchor="ctr">
            <a:spAutoFit/>
          </a:bodyPr>
          <a:lstStyle>
            <a:lvl1pPr defTabSz="914400">
              <a:defRPr sz="1200">
                <a:solidFill>
                  <a:srgbClr val="888888"/>
                </a:solidFill>
                <a:latin typeface="Helvetica"/>
                <a:ea typeface="Helvetica"/>
                <a:cs typeface="Helvetica"/>
                <a:sym typeface="Helvetica"/>
              </a:defRPr>
            </a:lvl1pPr>
          </a:lstStyle>
          <a:p>
            <a:pPr algn="ctr"/>
            <a:r>
              <a:rPr lang="en-US" sz="633" dirty="0"/>
              <a:t>(C) Recruit Co., Ltd. All rights reserved. </a:t>
            </a:r>
          </a:p>
        </p:txBody>
      </p:sp>
      <p:sp>
        <p:nvSpPr>
          <p:cNvPr id="8" name="図プレースホルダー 18">
            <a:extLst>
              <a:ext uri="{FF2B5EF4-FFF2-40B4-BE49-F238E27FC236}">
                <a16:creationId xmlns:a16="http://schemas.microsoft.com/office/drawing/2014/main" id="{03293E4D-4D23-48A4-98E4-1525BE77BDD7}"/>
              </a:ext>
            </a:extLst>
          </p:cNvPr>
          <p:cNvSpPr>
            <a:spLocks noGrp="1"/>
          </p:cNvSpPr>
          <p:nvPr>
            <p:ph type="pic" sz="quarter" idx="10"/>
          </p:nvPr>
        </p:nvSpPr>
        <p:spPr>
          <a:xfrm>
            <a:off x="210509" y="1123101"/>
            <a:ext cx="8722984" cy="5480513"/>
          </a:xfrm>
        </p:spPr>
        <p:txBody>
          <a:bodyPr/>
          <a:lstStyle>
            <a:lvl1pPr>
              <a:defRPr>
                <a:latin typeface="游ゴシック" panose="020B0400000000000000" pitchFamily="50" charset="-128"/>
                <a:ea typeface="游ゴシック" panose="020B0400000000000000" pitchFamily="50" charset="-128"/>
              </a:defRPr>
            </a:lvl1pPr>
          </a:lstStyle>
          <a:p>
            <a:endParaRPr kumimoji="1" lang="ja-JP" altLang="en-US" dirty="0"/>
          </a:p>
        </p:txBody>
      </p:sp>
      <p:pic>
        <p:nvPicPr>
          <p:cNvPr id="11" name="イメージ" descr="イメージ">
            <a:extLst>
              <a:ext uri="{FF2B5EF4-FFF2-40B4-BE49-F238E27FC236}">
                <a16:creationId xmlns:a16="http://schemas.microsoft.com/office/drawing/2014/main" id="{0FF75882-66C1-4B01-BF10-C0011191B44A}"/>
              </a:ext>
            </a:extLst>
          </p:cNvPr>
          <p:cNvPicPr>
            <a:picLocks noChangeAspect="1"/>
          </p:cNvPicPr>
          <p:nvPr userDrawn="1"/>
        </p:nvPicPr>
        <p:blipFill>
          <a:blip r:embed="rId2" cstate="print">
            <a:alphaModFix amt="16732"/>
            <a:extLst>
              <a:ext uri="{28A0092B-C50C-407E-A947-70E740481C1C}">
                <a14:useLocalDpi xmlns:a14="http://schemas.microsoft.com/office/drawing/2010/main"/>
              </a:ext>
            </a:extLst>
          </a:blip>
          <a:srcRect/>
          <a:stretch>
            <a:fillRect/>
          </a:stretch>
        </p:blipFill>
        <p:spPr>
          <a:xfrm>
            <a:off x="7305658" y="231707"/>
            <a:ext cx="1703861" cy="423638"/>
          </a:xfrm>
          <a:prstGeom prst="rect">
            <a:avLst/>
          </a:prstGeom>
          <a:ln w="12700">
            <a:miter lim="400000"/>
          </a:ln>
        </p:spPr>
      </p:pic>
    </p:spTree>
    <p:extLst>
      <p:ext uri="{BB962C8B-B14F-4D97-AF65-F5344CB8AC3E}">
        <p14:creationId xmlns:p14="http://schemas.microsoft.com/office/powerpoint/2010/main" val="29148021"/>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5539"/>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215"/>
            </a:lvl1pPr>
            <a:lvl2pPr marL="422041" indent="0" algn="ctr">
              <a:buNone/>
              <a:defRPr sz="1846"/>
            </a:lvl2pPr>
            <a:lvl3pPr marL="844083" indent="0" algn="ctr">
              <a:buNone/>
              <a:defRPr sz="1662"/>
            </a:lvl3pPr>
            <a:lvl4pPr marL="1266124" indent="0" algn="ctr">
              <a:buNone/>
              <a:defRPr sz="1477"/>
            </a:lvl4pPr>
            <a:lvl5pPr marL="1688165" indent="0" algn="ctr">
              <a:buNone/>
              <a:defRPr sz="1477"/>
            </a:lvl5pPr>
            <a:lvl6pPr marL="2110207" indent="0" algn="ctr">
              <a:buNone/>
              <a:defRPr sz="1477"/>
            </a:lvl6pPr>
            <a:lvl7pPr marL="2532248" indent="0" algn="ctr">
              <a:buNone/>
              <a:defRPr sz="1477"/>
            </a:lvl7pPr>
            <a:lvl8pPr marL="2954289" indent="0" algn="ctr">
              <a:buNone/>
              <a:defRPr sz="1477"/>
            </a:lvl8pPr>
            <a:lvl9pPr marL="3376331" indent="0" algn="ctr">
              <a:buNone/>
              <a:defRPr sz="1477"/>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1646025797"/>
      </p:ext>
    </p:extLst>
  </p:cSld>
  <p:clrMapOvr>
    <a:masterClrMapping/>
  </p:clrMapOvr>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58596111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タイトル（中央）">
    <p:spTree>
      <p:nvGrpSpPr>
        <p:cNvPr id="1" name=""/>
        <p:cNvGrpSpPr/>
        <p:nvPr/>
      </p:nvGrpSpPr>
      <p:grpSpPr>
        <a:xfrm>
          <a:off x="0" y="0"/>
          <a:ext cx="0" cy="0"/>
          <a:chOff x="0" y="0"/>
          <a:chExt cx="0" cy="0"/>
        </a:xfrm>
      </p:grpSpPr>
      <p:sp>
        <p:nvSpPr>
          <p:cNvPr id="30" name="タイトルテキスト"/>
          <p:cNvSpPr txBox="1">
            <a:spLocks noGrp="1"/>
          </p:cNvSpPr>
          <p:nvPr>
            <p:ph type="title"/>
          </p:nvPr>
        </p:nvSpPr>
        <p:spPr>
          <a:xfrm>
            <a:off x="892970" y="2268143"/>
            <a:ext cx="7358063" cy="2321719"/>
          </a:xfrm>
          <a:prstGeom prst="rect">
            <a:avLst/>
          </a:prstGeom>
        </p:spPr>
        <p:txBody>
          <a:bodyPr/>
          <a:lstStyle>
            <a:lvl1pPr>
              <a:defRPr/>
            </a:lvl1pPr>
          </a:lstStyle>
          <a:p>
            <a:r>
              <a:rPr dirty="0" err="1"/>
              <a:t>タイトルテキスト</a:t>
            </a:r>
            <a:endParaRPr dirty="0"/>
          </a:p>
        </p:txBody>
      </p:sp>
      <p:sp>
        <p:nvSpPr>
          <p:cNvPr id="31" name="スライド番号"/>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462824221"/>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9" y="1709741"/>
            <a:ext cx="7886700" cy="2852737"/>
          </a:xfrm>
        </p:spPr>
        <p:txBody>
          <a:bodyPr anchor="b"/>
          <a:lstStyle>
            <a:lvl1pPr>
              <a:defRPr sz="5539"/>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9" y="4589466"/>
            <a:ext cx="7886700" cy="1500187"/>
          </a:xfrm>
        </p:spPr>
        <p:txBody>
          <a:bodyPr/>
          <a:lstStyle>
            <a:lvl1pPr marL="0" indent="0">
              <a:buNone/>
              <a:defRPr sz="2215">
                <a:solidFill>
                  <a:schemeClr val="tx1"/>
                </a:solidFill>
              </a:defRPr>
            </a:lvl1pPr>
            <a:lvl2pPr marL="422041" indent="0">
              <a:buNone/>
              <a:defRPr sz="1846">
                <a:solidFill>
                  <a:schemeClr val="tx1">
                    <a:tint val="75000"/>
                  </a:schemeClr>
                </a:solidFill>
              </a:defRPr>
            </a:lvl2pPr>
            <a:lvl3pPr marL="844083" indent="0">
              <a:buNone/>
              <a:defRPr sz="1662">
                <a:solidFill>
                  <a:schemeClr val="tx1">
                    <a:tint val="75000"/>
                  </a:schemeClr>
                </a:solidFill>
              </a:defRPr>
            </a:lvl3pPr>
            <a:lvl4pPr marL="1266124" indent="0">
              <a:buNone/>
              <a:defRPr sz="1477">
                <a:solidFill>
                  <a:schemeClr val="tx1">
                    <a:tint val="75000"/>
                  </a:schemeClr>
                </a:solidFill>
              </a:defRPr>
            </a:lvl4pPr>
            <a:lvl5pPr marL="1688165" indent="0">
              <a:buNone/>
              <a:defRPr sz="1477">
                <a:solidFill>
                  <a:schemeClr val="tx1">
                    <a:tint val="75000"/>
                  </a:schemeClr>
                </a:solidFill>
              </a:defRPr>
            </a:lvl5pPr>
            <a:lvl6pPr marL="2110207" indent="0">
              <a:buNone/>
              <a:defRPr sz="1477">
                <a:solidFill>
                  <a:schemeClr val="tx1">
                    <a:tint val="75000"/>
                  </a:schemeClr>
                </a:solidFill>
              </a:defRPr>
            </a:lvl6pPr>
            <a:lvl7pPr marL="2532248" indent="0">
              <a:buNone/>
              <a:defRPr sz="1477">
                <a:solidFill>
                  <a:schemeClr val="tx1">
                    <a:tint val="75000"/>
                  </a:schemeClr>
                </a:solidFill>
              </a:defRPr>
            </a:lvl7pPr>
            <a:lvl8pPr marL="2954289" indent="0">
              <a:buNone/>
              <a:defRPr sz="1477">
                <a:solidFill>
                  <a:schemeClr val="tx1">
                    <a:tint val="75000"/>
                  </a:schemeClr>
                </a:solidFill>
              </a:defRPr>
            </a:lvl8pPr>
            <a:lvl9pPr marL="3376331" indent="0">
              <a:buNone/>
              <a:defRPr sz="1477">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3753819956"/>
      </p:ext>
    </p:extLst>
  </p:cSld>
  <p:clrMapOvr>
    <a:masterClrMapping/>
  </p:clrMapOvr>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4283746075"/>
      </p:ext>
    </p:extLst>
  </p:cSld>
  <p:clrMapOvr>
    <a:masterClrMapping/>
  </p:clrMapOvr>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2" y="365128"/>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331256700"/>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2988703841"/>
      </p:ext>
    </p:extLst>
  </p:cSld>
  <p:clrMapOvr>
    <a:masterClrMapping/>
  </p:clrMapOvr>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2965697935"/>
      </p:ext>
    </p:extLst>
  </p:cSld>
  <p:clrMapOvr>
    <a:masterClrMapping/>
  </p:clrMapOvr>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2" y="457200"/>
            <a:ext cx="2949178" cy="1600200"/>
          </a:xfrm>
        </p:spPr>
        <p:txBody>
          <a:bodyPr anchor="b"/>
          <a:lstStyle>
            <a:lvl1pPr>
              <a:defRPr sz="2954"/>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8"/>
            <a:ext cx="4629150" cy="4873625"/>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2" y="2057400"/>
            <a:ext cx="2949178"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3704237490"/>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2" y="457200"/>
            <a:ext cx="2949178" cy="1600200"/>
          </a:xfrm>
        </p:spPr>
        <p:txBody>
          <a:bodyPr anchor="b"/>
          <a:lstStyle>
            <a:lvl1pPr>
              <a:defRPr sz="2954"/>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ja-JP" altLang="en-US"/>
              <a:t>図を追加</a:t>
            </a:r>
            <a:endParaRPr lang="en-US" dirty="0"/>
          </a:p>
        </p:txBody>
      </p:sp>
      <p:sp>
        <p:nvSpPr>
          <p:cNvPr id="4" name="Text Placeholder 3"/>
          <p:cNvSpPr>
            <a:spLocks noGrp="1"/>
          </p:cNvSpPr>
          <p:nvPr>
            <p:ph type="body" sz="half" idx="2"/>
          </p:nvPr>
        </p:nvSpPr>
        <p:spPr>
          <a:xfrm>
            <a:off x="629842" y="2057400"/>
            <a:ext cx="2949178"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2203919325"/>
      </p:ext>
    </p:extLst>
  </p:cSld>
  <p:clrMapOvr>
    <a:masterClrMapping/>
  </p:clrMapOvr>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3700512678"/>
      </p:ext>
    </p:extLst>
  </p:cSld>
  <p:clrMapOvr>
    <a:masterClrMapping/>
  </p:clrMapOvr>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3323924069"/>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6" name="Rectangle 5"/>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Tree>
    <p:extLst>
      <p:ext uri="{BB962C8B-B14F-4D97-AF65-F5344CB8AC3E}">
        <p14:creationId xmlns:p14="http://schemas.microsoft.com/office/powerpoint/2010/main" val="2446693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画像（縦長）">
    <p:spTree>
      <p:nvGrpSpPr>
        <p:cNvPr id="1" name=""/>
        <p:cNvGrpSpPr/>
        <p:nvPr/>
      </p:nvGrpSpPr>
      <p:grpSpPr>
        <a:xfrm>
          <a:off x="0" y="0"/>
          <a:ext cx="0" cy="0"/>
          <a:chOff x="0" y="0"/>
          <a:chExt cx="0" cy="0"/>
        </a:xfrm>
      </p:grpSpPr>
      <p:sp>
        <p:nvSpPr>
          <p:cNvPr id="38" name="イメージ"/>
          <p:cNvSpPr>
            <a:spLocks noGrp="1"/>
          </p:cNvSpPr>
          <p:nvPr>
            <p:ph type="pic" sz="half" idx="13"/>
          </p:nvPr>
        </p:nvSpPr>
        <p:spPr>
          <a:xfrm>
            <a:off x="4723806" y="446484"/>
            <a:ext cx="3750469" cy="5777508"/>
          </a:xfrm>
          <a:prstGeom prst="rect">
            <a:avLst/>
          </a:prstGeom>
        </p:spPr>
        <p:txBody>
          <a:bodyPr lIns="91439" tIns="45719" rIns="91439" bIns="45719" anchor="t">
            <a:noAutofit/>
          </a:bodyPr>
          <a:lstStyle>
            <a:lvl1pPr>
              <a:defRPr/>
            </a:lvl1pPr>
          </a:lstStyle>
          <a:p>
            <a:endParaRPr dirty="0"/>
          </a:p>
        </p:txBody>
      </p:sp>
      <p:sp>
        <p:nvSpPr>
          <p:cNvPr id="39" name="タイトルテキスト"/>
          <p:cNvSpPr txBox="1">
            <a:spLocks noGrp="1"/>
          </p:cNvSpPr>
          <p:nvPr>
            <p:ph type="title"/>
          </p:nvPr>
        </p:nvSpPr>
        <p:spPr>
          <a:xfrm>
            <a:off x="669726" y="446484"/>
            <a:ext cx="3750469" cy="2803922"/>
          </a:xfrm>
          <a:prstGeom prst="rect">
            <a:avLst/>
          </a:prstGeom>
        </p:spPr>
        <p:txBody>
          <a:bodyPr anchor="b"/>
          <a:lstStyle>
            <a:lvl1pPr>
              <a:defRPr sz="3895"/>
            </a:lvl1pPr>
          </a:lstStyle>
          <a:p>
            <a:r>
              <a:rPr dirty="0" err="1"/>
              <a:t>タイトルテキスト</a:t>
            </a:r>
            <a:endParaRPr dirty="0"/>
          </a:p>
        </p:txBody>
      </p:sp>
      <p:sp>
        <p:nvSpPr>
          <p:cNvPr id="40" name="本文レベル1…"/>
          <p:cNvSpPr txBox="1">
            <a:spLocks noGrp="1"/>
          </p:cNvSpPr>
          <p:nvPr>
            <p:ph type="body" sz="quarter" idx="1"/>
          </p:nvPr>
        </p:nvSpPr>
        <p:spPr>
          <a:xfrm>
            <a:off x="669726" y="3321846"/>
            <a:ext cx="3750469" cy="2893219"/>
          </a:xfrm>
          <a:prstGeom prst="rect">
            <a:avLst/>
          </a:prstGeom>
        </p:spPr>
        <p:txBody>
          <a:bodyPr anchor="t"/>
          <a:lstStyle>
            <a:lvl1pPr marL="0" indent="0" algn="ctr">
              <a:spcBef>
                <a:spcPts val="0"/>
              </a:spcBef>
              <a:buSzTx/>
              <a:buNone/>
              <a:defRPr sz="2402"/>
            </a:lvl1pPr>
            <a:lvl2pPr marL="0" indent="0" algn="ctr">
              <a:spcBef>
                <a:spcPts val="0"/>
              </a:spcBef>
              <a:buSzTx/>
              <a:buNone/>
              <a:defRPr sz="2402"/>
            </a:lvl2pPr>
            <a:lvl3pPr marL="0" indent="0" algn="ctr">
              <a:spcBef>
                <a:spcPts val="0"/>
              </a:spcBef>
              <a:buSzTx/>
              <a:buNone/>
              <a:defRPr sz="2402"/>
            </a:lvl3pPr>
            <a:lvl4pPr marL="0" indent="0" algn="ctr">
              <a:spcBef>
                <a:spcPts val="0"/>
              </a:spcBef>
              <a:buSzTx/>
              <a:buNone/>
              <a:defRPr sz="2402"/>
            </a:lvl4pPr>
            <a:lvl5pPr marL="0" indent="0" algn="ctr">
              <a:spcBef>
                <a:spcPts val="0"/>
              </a:spcBef>
              <a:buSzTx/>
              <a:buNone/>
              <a:defRPr sz="2402"/>
            </a:lvl5pPr>
          </a:lstStyle>
          <a:p>
            <a:r>
              <a:rPr dirty="0"/>
              <a:t>本文レベル1</a:t>
            </a:r>
          </a:p>
          <a:p>
            <a:pPr lvl="1"/>
            <a:r>
              <a:rPr dirty="0"/>
              <a:t>本文レベル2</a:t>
            </a:r>
          </a:p>
          <a:p>
            <a:pPr lvl="2"/>
            <a:r>
              <a:rPr dirty="0"/>
              <a:t>本文レベル3</a:t>
            </a:r>
          </a:p>
          <a:p>
            <a:pPr lvl="3"/>
            <a:r>
              <a:rPr dirty="0"/>
              <a:t>本文レベル4</a:t>
            </a:r>
          </a:p>
          <a:p>
            <a:pPr lvl="4"/>
            <a:r>
              <a:rPr dirty="0"/>
              <a:t>本文レベル5</a:t>
            </a:r>
          </a:p>
        </p:txBody>
      </p:sp>
      <p:sp>
        <p:nvSpPr>
          <p:cNvPr id="41" name="スライド番号"/>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3868626093"/>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6" name="Rectangle 5"/>
          <p:cNvSpPr/>
          <p:nvPr userDrawn="1"/>
        </p:nvSpPr>
        <p:spPr>
          <a:xfrm>
            <a:off x="0" y="0"/>
            <a:ext cx="9144000" cy="6858000"/>
          </a:xfrm>
          <a:prstGeom prst="rect">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Tree>
    <p:extLst>
      <p:ext uri="{BB962C8B-B14F-4D97-AF65-F5344CB8AC3E}">
        <p14:creationId xmlns:p14="http://schemas.microsoft.com/office/powerpoint/2010/main" val="27209887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Rectangle 5"/>
          <p:cNvSpPr/>
          <p:nvPr userDrawn="1"/>
        </p:nvSpPr>
        <p:spPr>
          <a:xfrm>
            <a:off x="0" y="2246812"/>
            <a:ext cx="9144000" cy="6858000"/>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Tree>
    <p:extLst>
      <p:ext uri="{BB962C8B-B14F-4D97-AF65-F5344CB8AC3E}">
        <p14:creationId xmlns:p14="http://schemas.microsoft.com/office/powerpoint/2010/main" val="27460691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117" name="Rectangle 7"/>
          <p:cNvSpPr/>
          <p:nvPr/>
        </p:nvSpPr>
        <p:spPr>
          <a:xfrm>
            <a:off x="-1" y="263769"/>
            <a:ext cx="9144001" cy="6330462"/>
          </a:xfrm>
          <a:prstGeom prst="rect">
            <a:avLst/>
          </a:prstGeom>
          <a:solidFill>
            <a:srgbClr val="CFD8DC"/>
          </a:solidFill>
          <a:ln w="12700">
            <a:miter lim="400000"/>
          </a:ln>
        </p:spPr>
        <p:txBody>
          <a:bodyPr lIns="42203" tIns="42203" rIns="42203" bIns="42203" anchor="ctr"/>
          <a:lstStyle/>
          <a:p>
            <a:pPr defTabSz="914367">
              <a:defRPr>
                <a:solidFill>
                  <a:srgbClr val="FFFFFF"/>
                </a:solidFill>
                <a:latin typeface="Calibri"/>
                <a:ea typeface="Calibri"/>
                <a:cs typeface="Calibri"/>
                <a:sym typeface="Calibri"/>
              </a:defRPr>
            </a:pPr>
            <a:endParaRPr sz="1266" dirty="0"/>
          </a:p>
        </p:txBody>
      </p:sp>
      <p:sp>
        <p:nvSpPr>
          <p:cNvPr id="118" name="Rectangle 8"/>
          <p:cNvSpPr/>
          <p:nvPr/>
        </p:nvSpPr>
        <p:spPr>
          <a:xfrm>
            <a:off x="-1" y="263768"/>
            <a:ext cx="9144001" cy="675250"/>
          </a:xfrm>
          <a:prstGeom prst="rect">
            <a:avLst/>
          </a:prstGeom>
          <a:solidFill>
            <a:srgbClr val="37474F"/>
          </a:solidFill>
          <a:ln w="12700">
            <a:miter lim="400000"/>
          </a:ln>
        </p:spPr>
        <p:txBody>
          <a:bodyPr lIns="42203" tIns="42203" rIns="42203" bIns="42203" anchor="ctr"/>
          <a:lstStyle/>
          <a:p>
            <a:pPr defTabSz="914367">
              <a:defRPr>
                <a:solidFill>
                  <a:srgbClr val="FFFFFF"/>
                </a:solidFill>
                <a:latin typeface="Calibri"/>
                <a:ea typeface="Calibri"/>
                <a:cs typeface="Calibri"/>
                <a:sym typeface="Calibri"/>
              </a:defRPr>
            </a:pPr>
            <a:endParaRPr sz="1266" dirty="0"/>
          </a:p>
        </p:txBody>
      </p:sp>
      <p:sp>
        <p:nvSpPr>
          <p:cNvPr id="119" name="Rectangle 13"/>
          <p:cNvSpPr/>
          <p:nvPr/>
        </p:nvSpPr>
        <p:spPr>
          <a:xfrm>
            <a:off x="351692" y="1099129"/>
            <a:ext cx="8440616" cy="5064370"/>
          </a:xfrm>
          <a:prstGeom prst="rect">
            <a:avLst/>
          </a:prstGeom>
          <a:solidFill>
            <a:srgbClr val="FFFFFF"/>
          </a:solidFill>
          <a:ln w="12700">
            <a:miter lim="400000"/>
          </a:ln>
        </p:spPr>
        <p:txBody>
          <a:bodyPr lIns="42203" tIns="42203" rIns="42203" bIns="42203" anchor="ctr"/>
          <a:lstStyle/>
          <a:p>
            <a:pPr defTabSz="914367">
              <a:defRPr>
                <a:solidFill>
                  <a:srgbClr val="FFFFFF"/>
                </a:solidFill>
                <a:latin typeface="Calibri"/>
                <a:ea typeface="Calibri"/>
                <a:cs typeface="Calibri"/>
                <a:sym typeface="Calibri"/>
              </a:defRPr>
            </a:pPr>
            <a:endParaRPr sz="1266" dirty="0"/>
          </a:p>
        </p:txBody>
      </p:sp>
      <p:pic>
        <p:nvPicPr>
          <p:cNvPr id="120" name="Picture 12" descr="Picture 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22906" y="389562"/>
            <a:ext cx="1269402" cy="423662"/>
          </a:xfrm>
          <a:prstGeom prst="rect">
            <a:avLst/>
          </a:prstGeom>
          <a:ln w="12700">
            <a:miter lim="400000"/>
          </a:ln>
        </p:spPr>
      </p:pic>
      <p:sp>
        <p:nvSpPr>
          <p:cNvPr id="121" name="Rectangle 5"/>
          <p:cNvSpPr/>
          <p:nvPr/>
        </p:nvSpPr>
        <p:spPr>
          <a:xfrm>
            <a:off x="-1" y="263769"/>
            <a:ext cx="9144001" cy="6330462"/>
          </a:xfrm>
          <a:prstGeom prst="rect">
            <a:avLst/>
          </a:prstGeom>
          <a:solidFill>
            <a:srgbClr val="FFFFFF"/>
          </a:solidFill>
          <a:ln w="12700">
            <a:miter lim="400000"/>
          </a:ln>
        </p:spPr>
        <p:txBody>
          <a:bodyPr lIns="42203" tIns="42203" rIns="42203" bIns="42203" anchor="ctr"/>
          <a:lstStyle/>
          <a:p>
            <a:pPr defTabSz="914367">
              <a:defRPr>
                <a:solidFill>
                  <a:srgbClr val="FFFFFF"/>
                </a:solidFill>
                <a:latin typeface="Calibri"/>
                <a:ea typeface="Calibri"/>
                <a:cs typeface="Calibri"/>
                <a:sym typeface="Calibri"/>
              </a:defRPr>
            </a:pPr>
            <a:endParaRPr sz="1266" dirty="0"/>
          </a:p>
        </p:txBody>
      </p:sp>
      <p:sp>
        <p:nvSpPr>
          <p:cNvPr id="8" name="四角形">
            <a:extLst>
              <a:ext uri="{FF2B5EF4-FFF2-40B4-BE49-F238E27FC236}">
                <a16:creationId xmlns:a16="http://schemas.microsoft.com/office/drawing/2014/main" id="{7EBCDE6C-EF82-4E63-8ED9-32154AA1794A}"/>
              </a:ext>
            </a:extLst>
          </p:cNvPr>
          <p:cNvSpPr/>
          <p:nvPr userDrawn="1"/>
        </p:nvSpPr>
        <p:spPr>
          <a:xfrm>
            <a:off x="-1" y="-2976"/>
            <a:ext cx="9144001" cy="892969"/>
          </a:xfrm>
          <a:prstGeom prst="rect">
            <a:avLst/>
          </a:prstGeom>
          <a:solidFill>
            <a:srgbClr val="55BBB3"/>
          </a:solidFill>
          <a:ln w="12700">
            <a:miter lim="400000"/>
          </a:ln>
        </p:spPr>
        <p:txBody>
          <a:bodyPr lIns="35719" tIns="35719" rIns="35719" bIns="35719" anchor="ctr"/>
          <a:lstStyle/>
          <a:p>
            <a:pPr>
              <a:defRPr sz="2200">
                <a:solidFill>
                  <a:srgbClr val="0BBEB4"/>
                </a:solidFill>
                <a:latin typeface="+mn-lt"/>
                <a:ea typeface="+mn-ea"/>
                <a:cs typeface="+mn-cs"/>
                <a:sym typeface="ヒラギノ角ゴ ProN W3"/>
              </a:defRPr>
            </a:pPr>
            <a:endParaRPr sz="1547" dirty="0"/>
          </a:p>
        </p:txBody>
      </p:sp>
      <p:pic>
        <p:nvPicPr>
          <p:cNvPr id="9" name="イメージ" descr="イメージ">
            <a:extLst>
              <a:ext uri="{FF2B5EF4-FFF2-40B4-BE49-F238E27FC236}">
                <a16:creationId xmlns:a16="http://schemas.microsoft.com/office/drawing/2014/main" id="{4EF24628-C06B-4D70-A071-0AEDFCCBA1F1}"/>
              </a:ext>
            </a:extLst>
          </p:cNvPr>
          <p:cNvPicPr>
            <a:picLocks noChangeAspect="1"/>
          </p:cNvPicPr>
          <p:nvPr userDrawn="1"/>
        </p:nvPicPr>
        <p:blipFill>
          <a:blip r:embed="rId3" cstate="print">
            <a:alphaModFix amt="16732"/>
            <a:extLst>
              <a:ext uri="{28A0092B-C50C-407E-A947-70E740481C1C}">
                <a14:useLocalDpi xmlns:a14="http://schemas.microsoft.com/office/drawing/2010/main"/>
              </a:ext>
            </a:extLst>
          </a:blip>
          <a:srcRect/>
          <a:stretch>
            <a:fillRect/>
          </a:stretch>
        </p:blipFill>
        <p:spPr>
          <a:xfrm>
            <a:off x="7305659" y="231707"/>
            <a:ext cx="1703860" cy="423638"/>
          </a:xfrm>
          <a:prstGeom prst="rect">
            <a:avLst/>
          </a:prstGeom>
          <a:ln w="12700">
            <a:miter lim="400000"/>
          </a:ln>
        </p:spPr>
      </p:pic>
      <p:sp>
        <p:nvSpPr>
          <p:cNvPr id="10" name="目次">
            <a:extLst>
              <a:ext uri="{FF2B5EF4-FFF2-40B4-BE49-F238E27FC236}">
                <a16:creationId xmlns:a16="http://schemas.microsoft.com/office/drawing/2014/main" id="{C7BCA1C8-6E19-47AF-AAD0-1875083E9C64}"/>
              </a:ext>
            </a:extLst>
          </p:cNvPr>
          <p:cNvSpPr txBox="1"/>
          <p:nvPr userDrawn="1"/>
        </p:nvSpPr>
        <p:spPr>
          <a:xfrm>
            <a:off x="395085" y="255924"/>
            <a:ext cx="3651135" cy="3751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anchor="ctr">
            <a:spAutoFit/>
          </a:bodyPr>
          <a:lstStyle>
            <a:lvl1pPr algn="l">
              <a:defRPr sz="2800">
                <a:solidFill>
                  <a:srgbClr val="FFFFFF"/>
                </a:solidFill>
              </a:defRPr>
            </a:lvl1pPr>
          </a:lstStyle>
          <a:p>
            <a:endParaRPr sz="1969" dirty="0"/>
          </a:p>
        </p:txBody>
      </p:sp>
      <p:sp>
        <p:nvSpPr>
          <p:cNvPr id="2" name="タイトル 1">
            <a:extLst>
              <a:ext uri="{FF2B5EF4-FFF2-40B4-BE49-F238E27FC236}">
                <a16:creationId xmlns:a16="http://schemas.microsoft.com/office/drawing/2014/main" id="{78555484-4009-44EE-8BBF-79359CAA66B4}"/>
              </a:ext>
            </a:extLst>
          </p:cNvPr>
          <p:cNvSpPr>
            <a:spLocks noGrp="1"/>
          </p:cNvSpPr>
          <p:nvPr>
            <p:ph type="title"/>
          </p:nvPr>
        </p:nvSpPr>
        <p:spPr>
          <a:xfrm>
            <a:off x="395085" y="312949"/>
            <a:ext cx="3350276" cy="273921"/>
          </a:xfrm>
        </p:spPr>
        <p:txBody>
          <a:bodyPr wrap="none" lIns="0" tIns="0" rIns="0" bIns="0">
            <a:spAutoFit/>
          </a:bodyPr>
          <a:lstStyle>
            <a:lvl1pPr algn="l">
              <a:defRPr sz="1969">
                <a:solidFill>
                  <a:schemeClr val="bg1"/>
                </a:solidFill>
              </a:defRPr>
            </a:lvl1pPr>
          </a:lstStyle>
          <a:p>
            <a:r>
              <a:rPr kumimoji="1" lang="ja-JP" altLang="en-US" dirty="0"/>
              <a:t>マスター タイトルの書式設定</a:t>
            </a:r>
          </a:p>
        </p:txBody>
      </p:sp>
      <p:sp>
        <p:nvSpPr>
          <p:cNvPr id="15" name="スライド番号">
            <a:extLst>
              <a:ext uri="{FF2B5EF4-FFF2-40B4-BE49-F238E27FC236}">
                <a16:creationId xmlns:a16="http://schemas.microsoft.com/office/drawing/2014/main" id="{6B275066-E62F-49A5-92A1-7914535F5774}"/>
              </a:ext>
            </a:extLst>
          </p:cNvPr>
          <p:cNvSpPr txBox="1">
            <a:spLocks/>
          </p:cNvSpPr>
          <p:nvPr userDrawn="1"/>
        </p:nvSpPr>
        <p:spPr>
          <a:xfrm>
            <a:off x="8166257" y="6305750"/>
            <a:ext cx="540301" cy="24526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000000"/>
                </a:solidFill>
                <a:effectLst/>
                <a:uFillTx/>
                <a:latin typeface="Helvetica Neue Light"/>
                <a:ea typeface="Helvetica Neue Light"/>
                <a:cs typeface="Helvetica Neue Light"/>
                <a:sym typeface="Helvetica Neue Light"/>
              </a:defRPr>
            </a:lvl1pPr>
            <a:lvl2pPr marL="0" marR="0" indent="22860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2pPr>
            <a:lvl3pPr marL="0" marR="0" indent="45720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3pPr>
            <a:lvl4pPr marL="0" marR="0" indent="68580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4pPr>
            <a:lvl5pPr marL="0" marR="0" indent="91440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5pPr>
            <a:lvl6pPr marL="0" marR="0" indent="114300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6pPr>
            <a:lvl7pPr marL="0" marR="0" indent="137160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7pPr>
            <a:lvl8pPr marL="0" marR="0" indent="160020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8pPr>
            <a:lvl9pPr marL="0" marR="0" indent="182880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9pPr>
          </a:lstStyle>
          <a:p>
            <a:fld id="{86CB4B4D-7CA3-9044-876B-883B54F8677D}" type="slidenum">
              <a:rPr lang="en-US" altLang="ja-JP" sz="1125" smtClean="0">
                <a:latin typeface="Calibri" panose="020F0502020204030204" pitchFamily="34" charset="0"/>
                <a:cs typeface="Calibri" panose="020F0502020204030204" pitchFamily="34" charset="0"/>
              </a:rPr>
              <a:pPr/>
              <a:t>‹#›</a:t>
            </a:fld>
            <a:endParaRPr lang="ja-JP" altLang="en-US" sz="1125"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04653281"/>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5539"/>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215"/>
            </a:lvl1pPr>
            <a:lvl2pPr marL="422041" indent="0" algn="ctr">
              <a:buNone/>
              <a:defRPr sz="1846"/>
            </a:lvl2pPr>
            <a:lvl3pPr marL="844083" indent="0" algn="ctr">
              <a:buNone/>
              <a:defRPr sz="1662"/>
            </a:lvl3pPr>
            <a:lvl4pPr marL="1266124" indent="0" algn="ctr">
              <a:buNone/>
              <a:defRPr sz="1477"/>
            </a:lvl4pPr>
            <a:lvl5pPr marL="1688165" indent="0" algn="ctr">
              <a:buNone/>
              <a:defRPr sz="1477"/>
            </a:lvl5pPr>
            <a:lvl6pPr marL="2110207" indent="0" algn="ctr">
              <a:buNone/>
              <a:defRPr sz="1477"/>
            </a:lvl6pPr>
            <a:lvl7pPr marL="2532248" indent="0" algn="ctr">
              <a:buNone/>
              <a:defRPr sz="1477"/>
            </a:lvl7pPr>
            <a:lvl8pPr marL="2954289" indent="0" algn="ctr">
              <a:buNone/>
              <a:defRPr sz="1477"/>
            </a:lvl8pPr>
            <a:lvl9pPr marL="3376331" indent="0" algn="ctr">
              <a:buNone/>
              <a:defRPr sz="1477"/>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885205380"/>
      </p:ext>
    </p:extLst>
  </p:cSld>
  <p:clrMapOvr>
    <a:masterClrMapping/>
  </p:clrMapOvr>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334672676"/>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9" y="1709741"/>
            <a:ext cx="7886700" cy="2852737"/>
          </a:xfrm>
        </p:spPr>
        <p:txBody>
          <a:bodyPr anchor="b"/>
          <a:lstStyle>
            <a:lvl1pPr>
              <a:defRPr sz="5539"/>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9" y="4589466"/>
            <a:ext cx="7886700" cy="1500187"/>
          </a:xfrm>
        </p:spPr>
        <p:txBody>
          <a:bodyPr/>
          <a:lstStyle>
            <a:lvl1pPr marL="0" indent="0">
              <a:buNone/>
              <a:defRPr sz="2215">
                <a:solidFill>
                  <a:schemeClr val="tx1"/>
                </a:solidFill>
              </a:defRPr>
            </a:lvl1pPr>
            <a:lvl2pPr marL="422041" indent="0">
              <a:buNone/>
              <a:defRPr sz="1846">
                <a:solidFill>
                  <a:schemeClr val="tx1">
                    <a:tint val="75000"/>
                  </a:schemeClr>
                </a:solidFill>
              </a:defRPr>
            </a:lvl2pPr>
            <a:lvl3pPr marL="844083" indent="0">
              <a:buNone/>
              <a:defRPr sz="1662">
                <a:solidFill>
                  <a:schemeClr val="tx1">
                    <a:tint val="75000"/>
                  </a:schemeClr>
                </a:solidFill>
              </a:defRPr>
            </a:lvl3pPr>
            <a:lvl4pPr marL="1266124" indent="0">
              <a:buNone/>
              <a:defRPr sz="1477">
                <a:solidFill>
                  <a:schemeClr val="tx1">
                    <a:tint val="75000"/>
                  </a:schemeClr>
                </a:solidFill>
              </a:defRPr>
            </a:lvl4pPr>
            <a:lvl5pPr marL="1688165" indent="0">
              <a:buNone/>
              <a:defRPr sz="1477">
                <a:solidFill>
                  <a:schemeClr val="tx1">
                    <a:tint val="75000"/>
                  </a:schemeClr>
                </a:solidFill>
              </a:defRPr>
            </a:lvl5pPr>
            <a:lvl6pPr marL="2110207" indent="0">
              <a:buNone/>
              <a:defRPr sz="1477">
                <a:solidFill>
                  <a:schemeClr val="tx1">
                    <a:tint val="75000"/>
                  </a:schemeClr>
                </a:solidFill>
              </a:defRPr>
            </a:lvl6pPr>
            <a:lvl7pPr marL="2532248" indent="0">
              <a:buNone/>
              <a:defRPr sz="1477">
                <a:solidFill>
                  <a:schemeClr val="tx1">
                    <a:tint val="75000"/>
                  </a:schemeClr>
                </a:solidFill>
              </a:defRPr>
            </a:lvl7pPr>
            <a:lvl8pPr marL="2954289" indent="0">
              <a:buNone/>
              <a:defRPr sz="1477">
                <a:solidFill>
                  <a:schemeClr val="tx1">
                    <a:tint val="75000"/>
                  </a:schemeClr>
                </a:solidFill>
              </a:defRPr>
            </a:lvl8pPr>
            <a:lvl9pPr marL="3376331" indent="0">
              <a:buNone/>
              <a:defRPr sz="1477">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2061916927"/>
      </p:ext>
    </p:extLst>
  </p:cSld>
  <p:clrMapOvr>
    <a:masterClrMapping/>
  </p:clrMapOvr>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2036456178"/>
      </p:ext>
    </p:extLst>
  </p:cSld>
  <p:clrMapOvr>
    <a:masterClrMapping/>
  </p:clrMapOvr>
  <p:hf hd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2" y="365128"/>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1864077718"/>
      </p:ext>
    </p:extLst>
  </p:cSld>
  <p:clrMapOvr>
    <a:masterClrMapping/>
  </p:clrMapOvr>
  <p:hf hd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2646886756"/>
      </p:ext>
    </p:extLst>
  </p:cSld>
  <p:clrMapOvr>
    <a:masterClrMapping/>
  </p:clrMapOvr>
  <p:hf hd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1769512758"/>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タイトル（上）">
    <p:spTree>
      <p:nvGrpSpPr>
        <p:cNvPr id="1" name=""/>
        <p:cNvGrpSpPr/>
        <p:nvPr/>
      </p:nvGrpSpPr>
      <p:grpSpPr>
        <a:xfrm>
          <a:off x="0" y="0"/>
          <a:ext cx="0" cy="0"/>
          <a:chOff x="0" y="0"/>
          <a:chExt cx="0" cy="0"/>
        </a:xfrm>
      </p:grpSpPr>
      <p:sp>
        <p:nvSpPr>
          <p:cNvPr id="48" name="タイトルテキスト"/>
          <p:cNvSpPr txBox="1">
            <a:spLocks noGrp="1"/>
          </p:cNvSpPr>
          <p:nvPr>
            <p:ph type="title"/>
          </p:nvPr>
        </p:nvSpPr>
        <p:spPr>
          <a:prstGeom prst="rect">
            <a:avLst/>
          </a:prstGeom>
        </p:spPr>
        <p:txBody>
          <a:bodyPr/>
          <a:lstStyle>
            <a:lvl1pPr>
              <a:defRPr/>
            </a:lvl1pPr>
          </a:lstStyle>
          <a:p>
            <a:r>
              <a:rPr dirty="0" err="1"/>
              <a:t>タイトルテキスト</a:t>
            </a:r>
            <a:endParaRPr dirty="0"/>
          </a:p>
        </p:txBody>
      </p:sp>
      <p:sp>
        <p:nvSpPr>
          <p:cNvPr id="49" name="スライド番号"/>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1011005404"/>
      </p:ext>
    </p:extLst>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2" y="457200"/>
            <a:ext cx="2949178" cy="1600200"/>
          </a:xfrm>
        </p:spPr>
        <p:txBody>
          <a:bodyPr anchor="b"/>
          <a:lstStyle>
            <a:lvl1pPr>
              <a:defRPr sz="2954"/>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8"/>
            <a:ext cx="4629150" cy="4873625"/>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2" y="2057400"/>
            <a:ext cx="2949178"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4070505513"/>
      </p:ext>
    </p:extLst>
  </p:cSld>
  <p:clrMapOvr>
    <a:masterClrMapping/>
  </p:clrMapOvr>
  <p:hf hd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2" y="457200"/>
            <a:ext cx="2949178" cy="1600200"/>
          </a:xfrm>
        </p:spPr>
        <p:txBody>
          <a:bodyPr anchor="b"/>
          <a:lstStyle>
            <a:lvl1pPr>
              <a:defRPr sz="2954"/>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ja-JP" altLang="en-US"/>
              <a:t>図を追加</a:t>
            </a:r>
            <a:endParaRPr lang="en-US" dirty="0"/>
          </a:p>
        </p:txBody>
      </p:sp>
      <p:sp>
        <p:nvSpPr>
          <p:cNvPr id="4" name="Text Placeholder 3"/>
          <p:cNvSpPr>
            <a:spLocks noGrp="1"/>
          </p:cNvSpPr>
          <p:nvPr>
            <p:ph type="body" sz="half" idx="2"/>
          </p:nvPr>
        </p:nvSpPr>
        <p:spPr>
          <a:xfrm>
            <a:off x="629842" y="2057400"/>
            <a:ext cx="2949178"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456061478"/>
      </p:ext>
    </p:extLst>
  </p:cSld>
  <p:clrMapOvr>
    <a:masterClrMapping/>
  </p:clrMapOvr>
  <p:hf hd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1204597512"/>
      </p:ext>
    </p:extLst>
  </p:cSld>
  <p:clrMapOvr>
    <a:masterClrMapping/>
  </p:clrMapOvr>
  <p:hf hd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DCAD7C-F911-9F49-9CD8-C4F52DC71951}" type="slidenum">
              <a:rPr lang="en-US" smtClean="0"/>
              <a:pPr/>
              <a:t>‹#›</a:t>
            </a:fld>
            <a:endParaRPr lang="en-US" dirty="0"/>
          </a:p>
        </p:txBody>
      </p:sp>
    </p:spTree>
    <p:extLst>
      <p:ext uri="{BB962C8B-B14F-4D97-AF65-F5344CB8AC3E}">
        <p14:creationId xmlns:p14="http://schemas.microsoft.com/office/powerpoint/2010/main" val="4102451534"/>
      </p:ext>
    </p:extLst>
  </p:cSld>
  <p:clrMapOvr>
    <a:masterClrMapping/>
  </p:clrMapOvr>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6" name="Rectangle 5"/>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Tree>
    <p:extLst>
      <p:ext uri="{BB962C8B-B14F-4D97-AF65-F5344CB8AC3E}">
        <p14:creationId xmlns:p14="http://schemas.microsoft.com/office/powerpoint/2010/main" val="24920626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Rectangle 5"/>
          <p:cNvSpPr/>
          <p:nvPr userDrawn="1"/>
        </p:nvSpPr>
        <p:spPr>
          <a:xfrm>
            <a:off x="0" y="0"/>
            <a:ext cx="9144000" cy="6858000"/>
          </a:xfrm>
          <a:prstGeom prst="rect">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Tree>
    <p:extLst>
      <p:ext uri="{BB962C8B-B14F-4D97-AF65-F5344CB8AC3E}">
        <p14:creationId xmlns:p14="http://schemas.microsoft.com/office/powerpoint/2010/main" val="207534862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Rectangle 5"/>
          <p:cNvSpPr/>
          <p:nvPr userDrawn="1"/>
        </p:nvSpPr>
        <p:spPr>
          <a:xfrm>
            <a:off x="0" y="2246812"/>
            <a:ext cx="9144000" cy="6858000"/>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Tree>
    <p:extLst>
      <p:ext uri="{BB962C8B-B14F-4D97-AF65-F5344CB8AC3E}">
        <p14:creationId xmlns:p14="http://schemas.microsoft.com/office/powerpoint/2010/main" val="398066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タイトル&amp;箇条書き">
    <p:spTree>
      <p:nvGrpSpPr>
        <p:cNvPr id="1" name=""/>
        <p:cNvGrpSpPr/>
        <p:nvPr/>
      </p:nvGrpSpPr>
      <p:grpSpPr>
        <a:xfrm>
          <a:off x="0" y="0"/>
          <a:ext cx="0" cy="0"/>
          <a:chOff x="0" y="0"/>
          <a:chExt cx="0" cy="0"/>
        </a:xfrm>
      </p:grpSpPr>
      <p:sp>
        <p:nvSpPr>
          <p:cNvPr id="56" name="タイトルテキスト"/>
          <p:cNvSpPr txBox="1">
            <a:spLocks noGrp="1"/>
          </p:cNvSpPr>
          <p:nvPr>
            <p:ph type="title"/>
          </p:nvPr>
        </p:nvSpPr>
        <p:spPr>
          <a:prstGeom prst="rect">
            <a:avLst/>
          </a:prstGeom>
        </p:spPr>
        <p:txBody>
          <a:bodyPr/>
          <a:lstStyle>
            <a:lvl1pPr>
              <a:defRPr/>
            </a:lvl1pPr>
          </a:lstStyle>
          <a:p>
            <a:r>
              <a:rPr dirty="0" err="1"/>
              <a:t>タイトルテキスト</a:t>
            </a:r>
            <a:endParaRPr dirty="0"/>
          </a:p>
        </p:txBody>
      </p:sp>
      <p:sp>
        <p:nvSpPr>
          <p:cNvPr id="57" name="本文レベル1…"/>
          <p:cNvSpPr txBox="1">
            <a:spLocks noGrp="1"/>
          </p:cNvSpPr>
          <p:nvPr>
            <p:ph type="body" idx="1"/>
          </p:nvPr>
        </p:nvSpPr>
        <p:spPr>
          <a:prstGeom prst="rect">
            <a:avLst/>
          </a:prstGeom>
        </p:spPr>
        <p:txBody>
          <a:bodyPr/>
          <a:lstStyle>
            <a:lvl1pPr>
              <a:defRPr/>
            </a:lvl1pPr>
            <a:lvl2pPr>
              <a:defRPr/>
            </a:lvl2pPr>
            <a:lvl3pPr>
              <a:defRPr/>
            </a:lvl3pPr>
            <a:lvl4pPr>
              <a:defRPr/>
            </a:lvl4pPr>
            <a:lvl5pPr>
              <a:defRPr/>
            </a:lvl5pPr>
          </a:lstStyle>
          <a:p>
            <a:r>
              <a:rPr dirty="0"/>
              <a:t>本文レベル1</a:t>
            </a:r>
          </a:p>
          <a:p>
            <a:pPr lvl="1"/>
            <a:r>
              <a:rPr dirty="0"/>
              <a:t>本文レベル2</a:t>
            </a:r>
          </a:p>
          <a:p>
            <a:pPr lvl="2"/>
            <a:r>
              <a:rPr dirty="0"/>
              <a:t>本文レベル3</a:t>
            </a:r>
          </a:p>
          <a:p>
            <a:pPr lvl="3"/>
            <a:r>
              <a:rPr dirty="0"/>
              <a:t>本文レベル4</a:t>
            </a:r>
          </a:p>
          <a:p>
            <a:pPr lvl="4"/>
            <a:r>
              <a:rPr dirty="0"/>
              <a:t>本文レベル5</a:t>
            </a:r>
          </a:p>
        </p:txBody>
      </p:sp>
      <p:sp>
        <p:nvSpPr>
          <p:cNvPr id="58" name="スライド番号"/>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3414396491"/>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タイトル、箇条書き、画像">
    <p:spTree>
      <p:nvGrpSpPr>
        <p:cNvPr id="1" name=""/>
        <p:cNvGrpSpPr/>
        <p:nvPr/>
      </p:nvGrpSpPr>
      <p:grpSpPr>
        <a:xfrm>
          <a:off x="0" y="0"/>
          <a:ext cx="0" cy="0"/>
          <a:chOff x="0" y="0"/>
          <a:chExt cx="0" cy="0"/>
        </a:xfrm>
      </p:grpSpPr>
      <p:sp>
        <p:nvSpPr>
          <p:cNvPr id="65" name="イメージ"/>
          <p:cNvSpPr>
            <a:spLocks noGrp="1"/>
          </p:cNvSpPr>
          <p:nvPr>
            <p:ph type="pic" sz="half" idx="13"/>
          </p:nvPr>
        </p:nvSpPr>
        <p:spPr>
          <a:xfrm>
            <a:off x="4723806" y="1821658"/>
            <a:ext cx="3750469" cy="4420195"/>
          </a:xfrm>
          <a:prstGeom prst="rect">
            <a:avLst/>
          </a:prstGeom>
        </p:spPr>
        <p:txBody>
          <a:bodyPr lIns="91439" tIns="45719" rIns="91439" bIns="45719" anchor="t">
            <a:noAutofit/>
          </a:bodyPr>
          <a:lstStyle>
            <a:lvl1pPr>
              <a:defRPr/>
            </a:lvl1pPr>
          </a:lstStyle>
          <a:p>
            <a:endParaRPr dirty="0"/>
          </a:p>
        </p:txBody>
      </p:sp>
      <p:sp>
        <p:nvSpPr>
          <p:cNvPr id="66" name="タイトルテキスト"/>
          <p:cNvSpPr txBox="1">
            <a:spLocks noGrp="1"/>
          </p:cNvSpPr>
          <p:nvPr>
            <p:ph type="title"/>
          </p:nvPr>
        </p:nvSpPr>
        <p:spPr>
          <a:prstGeom prst="rect">
            <a:avLst/>
          </a:prstGeom>
        </p:spPr>
        <p:txBody>
          <a:bodyPr/>
          <a:lstStyle>
            <a:lvl1pPr>
              <a:defRPr/>
            </a:lvl1pPr>
          </a:lstStyle>
          <a:p>
            <a:r>
              <a:rPr dirty="0" err="1"/>
              <a:t>タイトルテキスト</a:t>
            </a:r>
            <a:endParaRPr dirty="0"/>
          </a:p>
        </p:txBody>
      </p:sp>
      <p:sp>
        <p:nvSpPr>
          <p:cNvPr id="67" name="本文レベル1…"/>
          <p:cNvSpPr txBox="1">
            <a:spLocks noGrp="1"/>
          </p:cNvSpPr>
          <p:nvPr>
            <p:ph type="body" sz="half" idx="1"/>
          </p:nvPr>
        </p:nvSpPr>
        <p:spPr>
          <a:xfrm>
            <a:off x="669726" y="1821658"/>
            <a:ext cx="3750469" cy="4420195"/>
          </a:xfrm>
          <a:prstGeom prst="rect">
            <a:avLst/>
          </a:prstGeom>
        </p:spPr>
        <p:txBody>
          <a:bodyPr/>
          <a:lstStyle>
            <a:lvl1pPr marL="222576" indent="-222576">
              <a:spcBef>
                <a:spcPts val="2077"/>
              </a:spcBef>
              <a:defRPr sz="1818"/>
            </a:lvl1pPr>
            <a:lvl2pPr marL="445150" indent="-222576">
              <a:spcBef>
                <a:spcPts val="2077"/>
              </a:spcBef>
              <a:defRPr sz="1818"/>
            </a:lvl2pPr>
            <a:lvl3pPr marL="667726" indent="-222576">
              <a:spcBef>
                <a:spcPts val="2077"/>
              </a:spcBef>
              <a:defRPr sz="1818"/>
            </a:lvl3pPr>
            <a:lvl4pPr marL="890300" indent="-222576">
              <a:spcBef>
                <a:spcPts val="2077"/>
              </a:spcBef>
              <a:defRPr sz="1818"/>
            </a:lvl4pPr>
            <a:lvl5pPr marL="1112876" indent="-222576">
              <a:spcBef>
                <a:spcPts val="2077"/>
              </a:spcBef>
              <a:defRPr sz="1818"/>
            </a:lvl5pPr>
          </a:lstStyle>
          <a:p>
            <a:r>
              <a:rPr dirty="0"/>
              <a:t>本文レベル1</a:t>
            </a:r>
          </a:p>
          <a:p>
            <a:pPr lvl="1"/>
            <a:r>
              <a:rPr dirty="0"/>
              <a:t>本文レベル2</a:t>
            </a:r>
          </a:p>
          <a:p>
            <a:pPr lvl="2"/>
            <a:r>
              <a:rPr dirty="0"/>
              <a:t>本文レベル3</a:t>
            </a:r>
          </a:p>
          <a:p>
            <a:pPr lvl="3"/>
            <a:r>
              <a:rPr dirty="0"/>
              <a:t>本文レベル4</a:t>
            </a:r>
          </a:p>
          <a:p>
            <a:pPr lvl="4"/>
            <a:r>
              <a:rPr dirty="0"/>
              <a:t>本文レベル5</a:t>
            </a:r>
          </a:p>
        </p:txBody>
      </p:sp>
      <p:sp>
        <p:nvSpPr>
          <p:cNvPr id="68" name="スライド番号"/>
          <p:cNvSpPr txBox="1">
            <a:spLocks noGrp="1"/>
          </p:cNvSpPr>
          <p:nvPr>
            <p:ph type="sldNum" sz="quarter" idx="2"/>
          </p:nvPr>
        </p:nvSpPr>
        <p:spPr>
          <a:xfrm>
            <a:off x="4425349" y="6536537"/>
            <a:ext cx="259686" cy="262316"/>
          </a:xfrm>
          <a:prstGeom prst="rect">
            <a:avLst/>
          </a:prstGeom>
        </p:spPr>
        <p:txBody>
          <a:bodyPr/>
          <a:lstStyle>
            <a:lvl1pPr>
              <a:defRPr>
                <a:latin typeface="游ゴシック" panose="020B0400000000000000" pitchFamily="50" charset="-128"/>
                <a:ea typeface="游ゴシック" panose="020B0400000000000000" pitchFamily="50" charset="-128"/>
                <a:cs typeface="+mn-cs"/>
                <a:sym typeface="ヒラギノ角ゴ ProN W3"/>
              </a:defRPr>
            </a:lvl1pPr>
          </a:lstStyle>
          <a:p>
            <a:fld id="{86CB4B4D-7CA3-9044-876B-883B54F8677D}" type="slidenum">
              <a:rPr lang="en-US" altLang="ja-JP" smtClean="0"/>
              <a:pPr/>
              <a:t>‹#›</a:t>
            </a:fld>
            <a:endParaRPr lang="en-US" altLang="ja-JP" dirty="0"/>
          </a:p>
        </p:txBody>
      </p:sp>
    </p:spTree>
    <p:extLst>
      <p:ext uri="{BB962C8B-B14F-4D97-AF65-F5344CB8AC3E}">
        <p14:creationId xmlns:p14="http://schemas.microsoft.com/office/powerpoint/2010/main" val="3285529702"/>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箇条書き">
    <p:spTree>
      <p:nvGrpSpPr>
        <p:cNvPr id="1" name=""/>
        <p:cNvGrpSpPr/>
        <p:nvPr/>
      </p:nvGrpSpPr>
      <p:grpSpPr>
        <a:xfrm>
          <a:off x="0" y="0"/>
          <a:ext cx="0" cy="0"/>
          <a:chOff x="0" y="0"/>
          <a:chExt cx="0" cy="0"/>
        </a:xfrm>
      </p:grpSpPr>
      <p:sp>
        <p:nvSpPr>
          <p:cNvPr id="75" name="本文レベル1…"/>
          <p:cNvSpPr txBox="1">
            <a:spLocks noGrp="1"/>
          </p:cNvSpPr>
          <p:nvPr>
            <p:ph type="body" idx="1"/>
          </p:nvPr>
        </p:nvSpPr>
        <p:spPr>
          <a:xfrm>
            <a:off x="669727" y="892971"/>
            <a:ext cx="7804547" cy="5072063"/>
          </a:xfrm>
          <a:prstGeom prst="rect">
            <a:avLst/>
          </a:prstGeom>
        </p:spPr>
        <p:txBody>
          <a:bodyPr/>
          <a:lstStyle>
            <a:lvl1pPr>
              <a:defRPr/>
            </a:lvl1pPr>
            <a:lvl2pPr>
              <a:defRPr/>
            </a:lvl2pPr>
            <a:lvl3pPr>
              <a:defRPr/>
            </a:lvl3pPr>
            <a:lvl4pPr>
              <a:defRPr/>
            </a:lvl4pPr>
            <a:lvl5pPr>
              <a:defRPr/>
            </a:lvl5pPr>
          </a:lstStyle>
          <a:p>
            <a:r>
              <a:rPr dirty="0"/>
              <a:t>本文レベル1</a:t>
            </a:r>
          </a:p>
          <a:p>
            <a:pPr lvl="1"/>
            <a:r>
              <a:rPr dirty="0"/>
              <a:t>本文レベル2</a:t>
            </a:r>
          </a:p>
          <a:p>
            <a:pPr lvl="2"/>
            <a:r>
              <a:rPr dirty="0"/>
              <a:t>本文レベル3</a:t>
            </a:r>
          </a:p>
          <a:p>
            <a:pPr lvl="3"/>
            <a:r>
              <a:rPr dirty="0"/>
              <a:t>本文レベル4</a:t>
            </a:r>
          </a:p>
          <a:p>
            <a:pPr lvl="4"/>
            <a:r>
              <a:rPr dirty="0"/>
              <a:t>本文レベル5</a:t>
            </a:r>
          </a:p>
        </p:txBody>
      </p:sp>
      <p:sp>
        <p:nvSpPr>
          <p:cNvPr id="76" name="スライド番号"/>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385116432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画像（3点）">
    <p:spTree>
      <p:nvGrpSpPr>
        <p:cNvPr id="1" name=""/>
        <p:cNvGrpSpPr/>
        <p:nvPr/>
      </p:nvGrpSpPr>
      <p:grpSpPr>
        <a:xfrm>
          <a:off x="0" y="0"/>
          <a:ext cx="0" cy="0"/>
          <a:chOff x="0" y="0"/>
          <a:chExt cx="0" cy="0"/>
        </a:xfrm>
      </p:grpSpPr>
      <p:sp>
        <p:nvSpPr>
          <p:cNvPr id="83" name="イメージ"/>
          <p:cNvSpPr>
            <a:spLocks noGrp="1"/>
          </p:cNvSpPr>
          <p:nvPr>
            <p:ph type="pic" sz="quarter" idx="13"/>
          </p:nvPr>
        </p:nvSpPr>
        <p:spPr>
          <a:xfrm>
            <a:off x="4723806" y="3580807"/>
            <a:ext cx="3750469" cy="2652117"/>
          </a:xfrm>
          <a:prstGeom prst="rect">
            <a:avLst/>
          </a:prstGeom>
        </p:spPr>
        <p:txBody>
          <a:bodyPr lIns="91439" tIns="45719" rIns="91439" bIns="45719" anchor="t">
            <a:noAutofit/>
          </a:bodyPr>
          <a:lstStyle>
            <a:lvl1pPr>
              <a:defRPr/>
            </a:lvl1pPr>
          </a:lstStyle>
          <a:p>
            <a:endParaRPr dirty="0"/>
          </a:p>
        </p:txBody>
      </p:sp>
      <p:sp>
        <p:nvSpPr>
          <p:cNvPr id="84" name="イメージ"/>
          <p:cNvSpPr>
            <a:spLocks noGrp="1"/>
          </p:cNvSpPr>
          <p:nvPr>
            <p:ph type="pic" sz="quarter" idx="14"/>
          </p:nvPr>
        </p:nvSpPr>
        <p:spPr>
          <a:xfrm>
            <a:off x="4723806" y="625080"/>
            <a:ext cx="3750469" cy="2652117"/>
          </a:xfrm>
          <a:prstGeom prst="rect">
            <a:avLst/>
          </a:prstGeom>
        </p:spPr>
        <p:txBody>
          <a:bodyPr lIns="91439" tIns="45719" rIns="91439" bIns="45719" anchor="t">
            <a:noAutofit/>
          </a:bodyPr>
          <a:lstStyle>
            <a:lvl1pPr>
              <a:defRPr/>
            </a:lvl1pPr>
          </a:lstStyle>
          <a:p>
            <a:endParaRPr dirty="0"/>
          </a:p>
        </p:txBody>
      </p:sp>
      <p:sp>
        <p:nvSpPr>
          <p:cNvPr id="85" name="イメージ"/>
          <p:cNvSpPr>
            <a:spLocks noGrp="1"/>
          </p:cNvSpPr>
          <p:nvPr>
            <p:ph type="pic" sz="half" idx="15"/>
          </p:nvPr>
        </p:nvSpPr>
        <p:spPr>
          <a:xfrm>
            <a:off x="669726" y="625078"/>
            <a:ext cx="3750469" cy="5607844"/>
          </a:xfrm>
          <a:prstGeom prst="rect">
            <a:avLst/>
          </a:prstGeom>
        </p:spPr>
        <p:txBody>
          <a:bodyPr lIns="91439" tIns="45719" rIns="91439" bIns="45719" anchor="t">
            <a:noAutofit/>
          </a:bodyPr>
          <a:lstStyle>
            <a:lvl1pPr>
              <a:defRPr/>
            </a:lvl1pPr>
          </a:lstStyle>
          <a:p>
            <a:endParaRPr dirty="0"/>
          </a:p>
        </p:txBody>
      </p:sp>
      <p:sp>
        <p:nvSpPr>
          <p:cNvPr id="86" name="スライド番号"/>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2759306693"/>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引用">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892970" y="4473777"/>
            <a:ext cx="7358063" cy="342210"/>
          </a:xfrm>
          <a:prstGeom prst="rect">
            <a:avLst/>
          </a:prstGeom>
        </p:spPr>
        <p:txBody>
          <a:bodyPr anchor="t">
            <a:spAutoFit/>
          </a:bodyPr>
          <a:lstStyle>
            <a:lvl1pPr marL="0" indent="0" algn="ctr">
              <a:spcBef>
                <a:spcPts val="0"/>
              </a:spcBef>
              <a:buSzTx/>
              <a:buNone/>
              <a:defRPr sz="1557"/>
            </a:lvl1pPr>
          </a:lstStyle>
          <a:p>
            <a:r>
              <a:rPr dirty="0"/>
              <a:t>–Johnny Appleseed</a:t>
            </a:r>
          </a:p>
        </p:txBody>
      </p:sp>
      <p:sp>
        <p:nvSpPr>
          <p:cNvPr id="94" name="“ここに引用を入力してください。”"/>
          <p:cNvSpPr txBox="1">
            <a:spLocks noGrp="1"/>
          </p:cNvSpPr>
          <p:nvPr>
            <p:ph type="body" sz="quarter" idx="14"/>
          </p:nvPr>
        </p:nvSpPr>
        <p:spPr>
          <a:xfrm>
            <a:off x="892970" y="2993576"/>
            <a:ext cx="7358063" cy="442237"/>
          </a:xfrm>
          <a:prstGeom prst="rect">
            <a:avLst/>
          </a:prstGeom>
        </p:spPr>
        <p:txBody>
          <a:bodyPr>
            <a:spAutoFit/>
          </a:bodyPr>
          <a:lstStyle>
            <a:lvl1pPr marL="0" indent="0" algn="ctr">
              <a:spcBef>
                <a:spcPts val="0"/>
              </a:spcBef>
              <a:buSzTx/>
              <a:buNone/>
              <a:defRPr sz="2207"/>
            </a:lvl1pPr>
          </a:lstStyle>
          <a:p>
            <a:r>
              <a:rPr dirty="0"/>
              <a:t>“</a:t>
            </a:r>
            <a:r>
              <a:rPr dirty="0" err="1"/>
              <a:t>ここに引用を入力してください</a:t>
            </a:r>
            <a:r>
              <a:rPr dirty="0"/>
              <a:t>。”</a:t>
            </a:r>
          </a:p>
        </p:txBody>
      </p:sp>
      <p:sp>
        <p:nvSpPr>
          <p:cNvPr id="95" name="スライド番号"/>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1585440101"/>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1.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oleObject" Target="../embeddings/oleObject2.bin"/><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tags" Target="../tags/tag3.xml"/><Relationship Id="rId2" Type="http://schemas.openxmlformats.org/officeDocument/2006/relationships/slideLayout" Target="../slideLayouts/slideLayout19.xml"/><Relationship Id="rId16"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1.emf"/><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image" Target="../media/image1.emf"/><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oleObject" Target="../embeddings/oleObject3.bin"/><Relationship Id="rId2" Type="http://schemas.openxmlformats.org/officeDocument/2006/relationships/slideLayout" Target="../slideLayouts/slideLayout34.xml"/><Relationship Id="rId16" Type="http://schemas.openxmlformats.org/officeDocument/2006/relationships/tags" Target="../tags/tag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theme" Target="../theme/theme3.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22A4AC7F-A3FA-DD9A-638C-42C23D064406}"/>
              </a:ext>
            </a:extLst>
          </p:cNvPr>
          <p:cNvGraphicFramePr>
            <a:graphicFrameLocks noChangeAspect="1"/>
          </p:cNvGraphicFramePr>
          <p:nvPr userDrawn="1">
            <p:custDataLst>
              <p:tags r:id="rId19"/>
            </p:custDataLst>
            <p:extLst>
              <p:ext uri="{D42A27DB-BD31-4B8C-83A1-F6EECF244321}">
                <p14:modId xmlns:p14="http://schemas.microsoft.com/office/powerpoint/2010/main" val="17548541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20" imgW="622" imgH="623" progId="TCLayout.ActiveDocument.1">
                  <p:embed/>
                </p:oleObj>
              </mc:Choice>
              <mc:Fallback>
                <p:oleObj name="think-cell スライド" r:id="rId20" imgW="622" imgH="623" progId="TCLayout.ActiveDocument.1">
                  <p:embed/>
                  <p:pic>
                    <p:nvPicPr>
                      <p:cNvPr id="5" name="think-cell data - do not delete" hidden="1">
                        <a:extLst>
                          <a:ext uri="{FF2B5EF4-FFF2-40B4-BE49-F238E27FC236}">
                            <a16:creationId xmlns:a16="http://schemas.microsoft.com/office/drawing/2014/main" id="{22A4AC7F-A3FA-DD9A-638C-42C23D064406}"/>
                          </a:ext>
                        </a:extLst>
                      </p:cNvPr>
                      <p:cNvPicPr/>
                      <p:nvPr/>
                    </p:nvPicPr>
                    <p:blipFill>
                      <a:blip r:embed="rId21"/>
                      <a:stretch>
                        <a:fillRect/>
                      </a:stretch>
                    </p:blipFill>
                    <p:spPr>
                      <a:xfrm>
                        <a:off x="1588" y="1588"/>
                        <a:ext cx="1588" cy="1588"/>
                      </a:xfrm>
                      <a:prstGeom prst="rect">
                        <a:avLst/>
                      </a:prstGeom>
                    </p:spPr>
                  </p:pic>
                </p:oleObj>
              </mc:Fallback>
            </mc:AlternateContent>
          </a:graphicData>
        </a:graphic>
      </p:graphicFrame>
      <p:sp>
        <p:nvSpPr>
          <p:cNvPr id="2" name="タイトルテキスト"/>
          <p:cNvSpPr txBox="1">
            <a:spLocks noGrp="1"/>
          </p:cNvSpPr>
          <p:nvPr>
            <p:ph type="title"/>
          </p:nvPr>
        </p:nvSpPr>
        <p:spPr>
          <a:xfrm>
            <a:off x="669727" y="178596"/>
            <a:ext cx="7804547" cy="15180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rPr dirty="0" err="1"/>
              <a:t>タイトルテキスト</a:t>
            </a:r>
            <a:endParaRPr dirty="0"/>
          </a:p>
        </p:txBody>
      </p:sp>
      <p:sp>
        <p:nvSpPr>
          <p:cNvPr id="3" name="スライド番号"/>
          <p:cNvSpPr txBox="1">
            <a:spLocks noGrp="1"/>
          </p:cNvSpPr>
          <p:nvPr>
            <p:ph type="sldNum" sz="quarter" idx="2"/>
          </p:nvPr>
        </p:nvSpPr>
        <p:spPr>
          <a:xfrm>
            <a:off x="4425351" y="6536537"/>
            <a:ext cx="304571" cy="262316"/>
          </a:xfrm>
          <a:prstGeom prst="rect">
            <a:avLst/>
          </a:prstGeom>
          <a:ln w="12700">
            <a:miter lim="400000"/>
          </a:ln>
        </p:spPr>
        <p:txBody>
          <a:bodyPr wrap="none" lIns="50800" tIns="50800" rIns="50800" bIns="50800">
            <a:spAutoFit/>
          </a:bodyPr>
          <a:lstStyle>
            <a:lvl1pPr>
              <a:defRPr sz="1038">
                <a:latin typeface="Helvetica Neue Light"/>
                <a:ea typeface="Helvetica Neue Light"/>
                <a:cs typeface="Helvetica Neue Light"/>
                <a:sym typeface="Helvetica Neue Light"/>
              </a:defRPr>
            </a:lvl1pPr>
          </a:lstStyle>
          <a:p>
            <a:fld id="{86CB4B4D-7CA3-9044-876B-883B54F8677D}" type="slidenum">
              <a:t>‹#›</a:t>
            </a:fld>
            <a:endParaRPr dirty="0"/>
          </a:p>
        </p:txBody>
      </p:sp>
      <p:sp>
        <p:nvSpPr>
          <p:cNvPr id="4" name="本文レベル1…"/>
          <p:cNvSpPr txBox="1">
            <a:spLocks noGrp="1"/>
          </p:cNvSpPr>
          <p:nvPr>
            <p:ph type="body" idx="1"/>
          </p:nvPr>
        </p:nvSpPr>
        <p:spPr>
          <a:xfrm>
            <a:off x="669727" y="1821658"/>
            <a:ext cx="7804547" cy="44201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rPr dirty="0"/>
              <a:t>本文レベル1</a:t>
            </a:r>
          </a:p>
          <a:p>
            <a:pPr lvl="1"/>
            <a:r>
              <a:rPr dirty="0"/>
              <a:t>本文レベル2</a:t>
            </a:r>
          </a:p>
          <a:p>
            <a:pPr lvl="2"/>
            <a:r>
              <a:rPr dirty="0"/>
              <a:t>本文レベル3</a:t>
            </a:r>
          </a:p>
          <a:p>
            <a:pPr lvl="3"/>
            <a:r>
              <a:rPr dirty="0"/>
              <a:t>本文レベル4</a:t>
            </a:r>
          </a:p>
          <a:p>
            <a:pPr lvl="4"/>
            <a:r>
              <a:rPr dirty="0"/>
              <a:t>本文レベル5</a:t>
            </a:r>
          </a:p>
        </p:txBody>
      </p:sp>
    </p:spTree>
    <p:extLst>
      <p:ext uri="{BB962C8B-B14F-4D97-AF65-F5344CB8AC3E}">
        <p14:creationId xmlns:p14="http://schemas.microsoft.com/office/powerpoint/2010/main" val="289903566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706" r:id="rId13"/>
    <p:sldLayoutId id="2147483707" r:id="rId14"/>
    <p:sldLayoutId id="2147483708" r:id="rId15"/>
    <p:sldLayoutId id="2147483709" r:id="rId16"/>
    <p:sldLayoutId id="2147483710" r:id="rId17"/>
  </p:sldLayoutIdLst>
  <p:transition spd="med"/>
  <p:hf hdr="0" ftr="0" dt="0"/>
  <p:txStyles>
    <p:titleStyle>
      <a:lvl1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游ゴシック" panose="020B0400000000000000" pitchFamily="50" charset="-128"/>
          <a:ea typeface="游ゴシック" panose="020B0400000000000000" pitchFamily="50" charset="-128"/>
          <a:cs typeface="+mn-cs"/>
          <a:sym typeface="ヒラギノ角ゴ ProN W3"/>
        </a:defRPr>
      </a:lvl1pPr>
      <a:lvl2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2pPr>
      <a:lvl3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3pPr>
      <a:lvl4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4pPr>
      <a:lvl5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5pPr>
      <a:lvl6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6pPr>
      <a:lvl7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7pPr>
      <a:lvl8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8pPr>
      <a:lvl9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9pPr>
    </p:titleStyle>
    <p:bodyStyle>
      <a:lvl1pPr marL="288524" marR="0" indent="-288524" algn="l" defTabSz="379202" rtl="0" latinLnBrk="0">
        <a:lnSpc>
          <a:spcPct val="100000"/>
        </a:lnSpc>
        <a:spcBef>
          <a:spcPts val="2726"/>
        </a:spcBef>
        <a:spcAft>
          <a:spcPts val="0"/>
        </a:spcAft>
        <a:buClrTx/>
        <a:buSzPct val="145000"/>
        <a:buFontTx/>
        <a:buChar char="•"/>
        <a:tabLst/>
        <a:defRPr sz="2077" b="0" i="0" u="none" strike="noStrike" cap="none" spc="0" baseline="0">
          <a:ln>
            <a:noFill/>
          </a:ln>
          <a:solidFill>
            <a:srgbClr val="000000"/>
          </a:solidFill>
          <a:uFillTx/>
          <a:latin typeface="游ゴシック" panose="020B0400000000000000" pitchFamily="50" charset="-128"/>
          <a:ea typeface="游ゴシック" panose="020B0400000000000000" pitchFamily="50" charset="-128"/>
          <a:cs typeface="+mn-cs"/>
          <a:sym typeface="ヒラギノ角ゴ ProN W3"/>
        </a:defRPr>
      </a:lvl1pPr>
      <a:lvl2pPr marL="577047" marR="0" indent="-288524" algn="l" defTabSz="379202" rtl="0" latinLnBrk="0">
        <a:lnSpc>
          <a:spcPct val="100000"/>
        </a:lnSpc>
        <a:spcBef>
          <a:spcPts val="2726"/>
        </a:spcBef>
        <a:spcAft>
          <a:spcPts val="0"/>
        </a:spcAft>
        <a:buClrTx/>
        <a:buSzPct val="145000"/>
        <a:buFontTx/>
        <a:buChar char="•"/>
        <a:tabLst/>
        <a:defRPr sz="2077" b="0" i="0" u="none" strike="noStrike" cap="none" spc="0" baseline="0">
          <a:ln>
            <a:noFill/>
          </a:ln>
          <a:solidFill>
            <a:srgbClr val="000000"/>
          </a:solidFill>
          <a:uFillTx/>
          <a:latin typeface="游ゴシック" panose="020B0400000000000000" pitchFamily="50" charset="-128"/>
          <a:ea typeface="游ゴシック" panose="020B0400000000000000" pitchFamily="50" charset="-128"/>
          <a:cs typeface="+mn-cs"/>
          <a:sym typeface="ヒラギノ角ゴ ProN W3"/>
        </a:defRPr>
      </a:lvl2pPr>
      <a:lvl3pPr marL="865571" marR="0" indent="-288524" algn="l" defTabSz="379202" rtl="0" latinLnBrk="0">
        <a:lnSpc>
          <a:spcPct val="100000"/>
        </a:lnSpc>
        <a:spcBef>
          <a:spcPts val="2726"/>
        </a:spcBef>
        <a:spcAft>
          <a:spcPts val="0"/>
        </a:spcAft>
        <a:buClrTx/>
        <a:buSzPct val="145000"/>
        <a:buFontTx/>
        <a:buChar char="•"/>
        <a:tabLst/>
        <a:defRPr sz="2077" b="0" i="0" u="none" strike="noStrike" cap="none" spc="0" baseline="0">
          <a:ln>
            <a:noFill/>
          </a:ln>
          <a:solidFill>
            <a:srgbClr val="000000"/>
          </a:solidFill>
          <a:uFillTx/>
          <a:latin typeface="游ゴシック" panose="020B0400000000000000" pitchFamily="50" charset="-128"/>
          <a:ea typeface="游ゴシック" panose="020B0400000000000000" pitchFamily="50" charset="-128"/>
          <a:cs typeface="+mn-cs"/>
          <a:sym typeface="ヒラギノ角ゴ ProN W3"/>
        </a:defRPr>
      </a:lvl3pPr>
      <a:lvl4pPr marL="1154094" marR="0" indent="-288524" algn="l" defTabSz="379202" rtl="0" latinLnBrk="0">
        <a:lnSpc>
          <a:spcPct val="100000"/>
        </a:lnSpc>
        <a:spcBef>
          <a:spcPts val="2726"/>
        </a:spcBef>
        <a:spcAft>
          <a:spcPts val="0"/>
        </a:spcAft>
        <a:buClrTx/>
        <a:buSzPct val="145000"/>
        <a:buFontTx/>
        <a:buChar char="•"/>
        <a:tabLst/>
        <a:defRPr sz="2077" b="0" i="0" u="none" strike="noStrike" cap="none" spc="0" baseline="0">
          <a:ln>
            <a:noFill/>
          </a:ln>
          <a:solidFill>
            <a:srgbClr val="000000"/>
          </a:solidFill>
          <a:uFillTx/>
          <a:latin typeface="游ゴシック" panose="020B0400000000000000" pitchFamily="50" charset="-128"/>
          <a:ea typeface="游ゴシック" panose="020B0400000000000000" pitchFamily="50" charset="-128"/>
          <a:cs typeface="+mn-cs"/>
          <a:sym typeface="ヒラギノ角ゴ ProN W3"/>
        </a:defRPr>
      </a:lvl4pPr>
      <a:lvl5pPr marL="1442618" marR="0" indent="-288524" algn="l" defTabSz="379202" rtl="0" latinLnBrk="0">
        <a:lnSpc>
          <a:spcPct val="100000"/>
        </a:lnSpc>
        <a:spcBef>
          <a:spcPts val="2726"/>
        </a:spcBef>
        <a:spcAft>
          <a:spcPts val="0"/>
        </a:spcAft>
        <a:buClrTx/>
        <a:buSzPct val="145000"/>
        <a:buFontTx/>
        <a:buChar char="•"/>
        <a:tabLst/>
        <a:defRPr sz="2077" b="0" i="0" u="none" strike="noStrike" cap="none" spc="0" baseline="0">
          <a:ln>
            <a:noFill/>
          </a:ln>
          <a:solidFill>
            <a:srgbClr val="000000"/>
          </a:solidFill>
          <a:uFillTx/>
          <a:latin typeface="游ゴシック" panose="020B0400000000000000" pitchFamily="50" charset="-128"/>
          <a:ea typeface="游ゴシック" panose="020B0400000000000000" pitchFamily="50" charset="-128"/>
          <a:cs typeface="+mn-cs"/>
          <a:sym typeface="ヒラギノ角ゴ ProN W3"/>
        </a:defRPr>
      </a:lvl5pPr>
      <a:lvl6pPr marL="1731140" marR="0" indent="-288524" algn="l" defTabSz="379202" rtl="0" latinLnBrk="0">
        <a:lnSpc>
          <a:spcPct val="100000"/>
        </a:lnSpc>
        <a:spcBef>
          <a:spcPts val="2726"/>
        </a:spcBef>
        <a:spcAft>
          <a:spcPts val="0"/>
        </a:spcAft>
        <a:buClrTx/>
        <a:buSzPct val="145000"/>
        <a:buFontTx/>
        <a:buChar char="•"/>
        <a:tabLst/>
        <a:defRPr sz="2077" b="0" i="0" u="none" strike="noStrike" cap="none" spc="0" baseline="0">
          <a:ln>
            <a:noFill/>
          </a:ln>
          <a:solidFill>
            <a:srgbClr val="000000"/>
          </a:solidFill>
          <a:uFillTx/>
          <a:latin typeface="+mn-lt"/>
          <a:ea typeface="+mn-ea"/>
          <a:cs typeface="+mn-cs"/>
          <a:sym typeface="ヒラギノ角ゴ ProN W3"/>
        </a:defRPr>
      </a:lvl6pPr>
      <a:lvl7pPr marL="2019664" marR="0" indent="-288524" algn="l" defTabSz="379202" rtl="0" latinLnBrk="0">
        <a:lnSpc>
          <a:spcPct val="100000"/>
        </a:lnSpc>
        <a:spcBef>
          <a:spcPts val="2726"/>
        </a:spcBef>
        <a:spcAft>
          <a:spcPts val="0"/>
        </a:spcAft>
        <a:buClrTx/>
        <a:buSzPct val="145000"/>
        <a:buFontTx/>
        <a:buChar char="•"/>
        <a:tabLst/>
        <a:defRPr sz="2077" b="0" i="0" u="none" strike="noStrike" cap="none" spc="0" baseline="0">
          <a:ln>
            <a:noFill/>
          </a:ln>
          <a:solidFill>
            <a:srgbClr val="000000"/>
          </a:solidFill>
          <a:uFillTx/>
          <a:latin typeface="+mn-lt"/>
          <a:ea typeface="+mn-ea"/>
          <a:cs typeface="+mn-cs"/>
          <a:sym typeface="ヒラギノ角ゴ ProN W3"/>
        </a:defRPr>
      </a:lvl7pPr>
      <a:lvl8pPr marL="2308188" marR="0" indent="-288524" algn="l" defTabSz="379202" rtl="0" latinLnBrk="0">
        <a:lnSpc>
          <a:spcPct val="100000"/>
        </a:lnSpc>
        <a:spcBef>
          <a:spcPts val="2726"/>
        </a:spcBef>
        <a:spcAft>
          <a:spcPts val="0"/>
        </a:spcAft>
        <a:buClrTx/>
        <a:buSzPct val="145000"/>
        <a:buFontTx/>
        <a:buChar char="•"/>
        <a:tabLst/>
        <a:defRPr sz="2077" b="0" i="0" u="none" strike="noStrike" cap="none" spc="0" baseline="0">
          <a:ln>
            <a:noFill/>
          </a:ln>
          <a:solidFill>
            <a:srgbClr val="000000"/>
          </a:solidFill>
          <a:uFillTx/>
          <a:latin typeface="+mn-lt"/>
          <a:ea typeface="+mn-ea"/>
          <a:cs typeface="+mn-cs"/>
          <a:sym typeface="ヒラギノ角ゴ ProN W3"/>
        </a:defRPr>
      </a:lvl8pPr>
      <a:lvl9pPr marL="2596711" marR="0" indent="-288524" algn="l" defTabSz="379202" rtl="0" latinLnBrk="0">
        <a:lnSpc>
          <a:spcPct val="100000"/>
        </a:lnSpc>
        <a:spcBef>
          <a:spcPts val="2726"/>
        </a:spcBef>
        <a:spcAft>
          <a:spcPts val="0"/>
        </a:spcAft>
        <a:buClrTx/>
        <a:buSzPct val="145000"/>
        <a:buFontTx/>
        <a:buChar char="•"/>
        <a:tabLst/>
        <a:defRPr sz="2077" b="0" i="0" u="none" strike="noStrike" cap="none" spc="0" baseline="0">
          <a:ln>
            <a:noFill/>
          </a:ln>
          <a:solidFill>
            <a:srgbClr val="000000"/>
          </a:solidFill>
          <a:uFillTx/>
          <a:latin typeface="+mn-lt"/>
          <a:ea typeface="+mn-ea"/>
          <a:cs typeface="+mn-cs"/>
          <a:sym typeface="ヒラギノ角ゴ ProN W3"/>
        </a:defRPr>
      </a:lvl9pPr>
    </p:bodyStyle>
    <p:otherStyle>
      <a:lvl1pPr marL="0" marR="0" indent="0" algn="ctr" defTabSz="379202" latinLnBrk="0">
        <a:lnSpc>
          <a:spcPct val="100000"/>
        </a:lnSpc>
        <a:spcBef>
          <a:spcPts val="0"/>
        </a:spcBef>
        <a:spcAft>
          <a:spcPts val="0"/>
        </a:spcAft>
        <a:buClrTx/>
        <a:buSzTx/>
        <a:buFontTx/>
        <a:buNone/>
        <a:tabLst/>
        <a:defRPr sz="1038" b="0" i="0" u="none" strike="noStrike" cap="none" spc="0" baseline="0">
          <a:ln>
            <a:noFill/>
          </a:ln>
          <a:solidFill>
            <a:schemeClr val="tx1"/>
          </a:solidFill>
          <a:uFillTx/>
          <a:latin typeface="+mn-lt"/>
          <a:ea typeface="+mn-ea"/>
          <a:cs typeface="+mn-cs"/>
          <a:sym typeface="Helvetica Neue Light"/>
        </a:defRPr>
      </a:lvl1pPr>
      <a:lvl2pPr marL="0" marR="0" indent="148384" algn="ctr" defTabSz="379202" latinLnBrk="0">
        <a:lnSpc>
          <a:spcPct val="100000"/>
        </a:lnSpc>
        <a:spcBef>
          <a:spcPts val="0"/>
        </a:spcBef>
        <a:spcAft>
          <a:spcPts val="0"/>
        </a:spcAft>
        <a:buClrTx/>
        <a:buSzTx/>
        <a:buFontTx/>
        <a:buNone/>
        <a:tabLst/>
        <a:defRPr sz="1038" b="0" i="0" u="none" strike="noStrike" cap="none" spc="0" baseline="0">
          <a:ln>
            <a:noFill/>
          </a:ln>
          <a:solidFill>
            <a:schemeClr val="tx1"/>
          </a:solidFill>
          <a:uFillTx/>
          <a:latin typeface="+mn-lt"/>
          <a:ea typeface="+mn-ea"/>
          <a:cs typeface="+mn-cs"/>
          <a:sym typeface="Helvetica Neue Light"/>
        </a:defRPr>
      </a:lvl2pPr>
      <a:lvl3pPr marL="0" marR="0" indent="296767" algn="ctr" defTabSz="379202" latinLnBrk="0">
        <a:lnSpc>
          <a:spcPct val="100000"/>
        </a:lnSpc>
        <a:spcBef>
          <a:spcPts val="0"/>
        </a:spcBef>
        <a:spcAft>
          <a:spcPts val="0"/>
        </a:spcAft>
        <a:buClrTx/>
        <a:buSzTx/>
        <a:buFontTx/>
        <a:buNone/>
        <a:tabLst/>
        <a:defRPr sz="1038" b="0" i="0" u="none" strike="noStrike" cap="none" spc="0" baseline="0">
          <a:ln>
            <a:noFill/>
          </a:ln>
          <a:solidFill>
            <a:schemeClr val="tx1"/>
          </a:solidFill>
          <a:uFillTx/>
          <a:latin typeface="+mn-lt"/>
          <a:ea typeface="+mn-ea"/>
          <a:cs typeface="+mn-cs"/>
          <a:sym typeface="Helvetica Neue Light"/>
        </a:defRPr>
      </a:lvl3pPr>
      <a:lvl4pPr marL="0" marR="0" indent="445150" algn="ctr" defTabSz="379202" latinLnBrk="0">
        <a:lnSpc>
          <a:spcPct val="100000"/>
        </a:lnSpc>
        <a:spcBef>
          <a:spcPts val="0"/>
        </a:spcBef>
        <a:spcAft>
          <a:spcPts val="0"/>
        </a:spcAft>
        <a:buClrTx/>
        <a:buSzTx/>
        <a:buFontTx/>
        <a:buNone/>
        <a:tabLst/>
        <a:defRPr sz="1038" b="0" i="0" u="none" strike="noStrike" cap="none" spc="0" baseline="0">
          <a:ln>
            <a:noFill/>
          </a:ln>
          <a:solidFill>
            <a:schemeClr val="tx1"/>
          </a:solidFill>
          <a:uFillTx/>
          <a:latin typeface="+mn-lt"/>
          <a:ea typeface="+mn-ea"/>
          <a:cs typeface="+mn-cs"/>
          <a:sym typeface="Helvetica Neue Light"/>
        </a:defRPr>
      </a:lvl4pPr>
      <a:lvl5pPr marL="0" marR="0" indent="593534" algn="ctr" defTabSz="379202" latinLnBrk="0">
        <a:lnSpc>
          <a:spcPct val="100000"/>
        </a:lnSpc>
        <a:spcBef>
          <a:spcPts val="0"/>
        </a:spcBef>
        <a:spcAft>
          <a:spcPts val="0"/>
        </a:spcAft>
        <a:buClrTx/>
        <a:buSzTx/>
        <a:buFontTx/>
        <a:buNone/>
        <a:tabLst/>
        <a:defRPr sz="1038" b="0" i="0" u="none" strike="noStrike" cap="none" spc="0" baseline="0">
          <a:ln>
            <a:noFill/>
          </a:ln>
          <a:solidFill>
            <a:schemeClr val="tx1"/>
          </a:solidFill>
          <a:uFillTx/>
          <a:latin typeface="+mn-lt"/>
          <a:ea typeface="+mn-ea"/>
          <a:cs typeface="+mn-cs"/>
          <a:sym typeface="Helvetica Neue Light"/>
        </a:defRPr>
      </a:lvl5pPr>
      <a:lvl6pPr marL="0" marR="0" indent="741917" algn="ctr" defTabSz="379202" latinLnBrk="0">
        <a:lnSpc>
          <a:spcPct val="100000"/>
        </a:lnSpc>
        <a:spcBef>
          <a:spcPts val="0"/>
        </a:spcBef>
        <a:spcAft>
          <a:spcPts val="0"/>
        </a:spcAft>
        <a:buClrTx/>
        <a:buSzTx/>
        <a:buFontTx/>
        <a:buNone/>
        <a:tabLst/>
        <a:defRPr sz="1038" b="0" i="0" u="none" strike="noStrike" cap="none" spc="0" baseline="0">
          <a:ln>
            <a:noFill/>
          </a:ln>
          <a:solidFill>
            <a:schemeClr val="tx1"/>
          </a:solidFill>
          <a:uFillTx/>
          <a:latin typeface="+mn-lt"/>
          <a:ea typeface="+mn-ea"/>
          <a:cs typeface="+mn-cs"/>
          <a:sym typeface="Helvetica Neue Light"/>
        </a:defRPr>
      </a:lvl6pPr>
      <a:lvl7pPr marL="0" marR="0" indent="890300" algn="ctr" defTabSz="379202" latinLnBrk="0">
        <a:lnSpc>
          <a:spcPct val="100000"/>
        </a:lnSpc>
        <a:spcBef>
          <a:spcPts val="0"/>
        </a:spcBef>
        <a:spcAft>
          <a:spcPts val="0"/>
        </a:spcAft>
        <a:buClrTx/>
        <a:buSzTx/>
        <a:buFontTx/>
        <a:buNone/>
        <a:tabLst/>
        <a:defRPr sz="1038" b="0" i="0" u="none" strike="noStrike" cap="none" spc="0" baseline="0">
          <a:ln>
            <a:noFill/>
          </a:ln>
          <a:solidFill>
            <a:schemeClr val="tx1"/>
          </a:solidFill>
          <a:uFillTx/>
          <a:latin typeface="+mn-lt"/>
          <a:ea typeface="+mn-ea"/>
          <a:cs typeface="+mn-cs"/>
          <a:sym typeface="Helvetica Neue Light"/>
        </a:defRPr>
      </a:lvl7pPr>
      <a:lvl8pPr marL="0" marR="0" indent="1038684" algn="ctr" defTabSz="379202" latinLnBrk="0">
        <a:lnSpc>
          <a:spcPct val="100000"/>
        </a:lnSpc>
        <a:spcBef>
          <a:spcPts val="0"/>
        </a:spcBef>
        <a:spcAft>
          <a:spcPts val="0"/>
        </a:spcAft>
        <a:buClrTx/>
        <a:buSzTx/>
        <a:buFontTx/>
        <a:buNone/>
        <a:tabLst/>
        <a:defRPr sz="1038" b="0" i="0" u="none" strike="noStrike" cap="none" spc="0" baseline="0">
          <a:ln>
            <a:noFill/>
          </a:ln>
          <a:solidFill>
            <a:schemeClr val="tx1"/>
          </a:solidFill>
          <a:uFillTx/>
          <a:latin typeface="+mn-lt"/>
          <a:ea typeface="+mn-ea"/>
          <a:cs typeface="+mn-cs"/>
          <a:sym typeface="Helvetica Neue Light"/>
        </a:defRPr>
      </a:lvl8pPr>
      <a:lvl9pPr marL="0" marR="0" indent="1187069" algn="ctr" defTabSz="379202" latinLnBrk="0">
        <a:lnSpc>
          <a:spcPct val="100000"/>
        </a:lnSpc>
        <a:spcBef>
          <a:spcPts val="0"/>
        </a:spcBef>
        <a:spcAft>
          <a:spcPts val="0"/>
        </a:spcAft>
        <a:buClrTx/>
        <a:buSzTx/>
        <a:buFontTx/>
        <a:buNone/>
        <a:tabLst/>
        <a:defRPr sz="1038"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58B2C89B-E811-7F4C-6712-14568A5DC8BC}"/>
              </a:ext>
            </a:extLst>
          </p:cNvPr>
          <p:cNvGraphicFramePr>
            <a:graphicFrameLocks noChangeAspect="1"/>
          </p:cNvGraphicFramePr>
          <p:nvPr userDrawn="1">
            <p:custDataLst>
              <p:tags r:id="rId17"/>
            </p:custDataLst>
            <p:extLst>
              <p:ext uri="{D42A27DB-BD31-4B8C-83A1-F6EECF244321}">
                <p14:modId xmlns:p14="http://schemas.microsoft.com/office/powerpoint/2010/main" val="76635475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18" imgW="622" imgH="623" progId="TCLayout.ActiveDocument.1">
                  <p:embed/>
                </p:oleObj>
              </mc:Choice>
              <mc:Fallback>
                <p:oleObj name="think-cell スライド" r:id="rId18" imgW="622" imgH="623" progId="TCLayout.ActiveDocument.1">
                  <p:embed/>
                  <p:pic>
                    <p:nvPicPr>
                      <p:cNvPr id="11" name="think-cell data - do not delete" hidden="1">
                        <a:extLst>
                          <a:ext uri="{FF2B5EF4-FFF2-40B4-BE49-F238E27FC236}">
                            <a16:creationId xmlns:a16="http://schemas.microsoft.com/office/drawing/2014/main" id="{58B2C89B-E811-7F4C-6712-14568A5DC8BC}"/>
                          </a:ext>
                        </a:extLst>
                      </p:cNvPr>
                      <p:cNvPicPr/>
                      <p:nvPr/>
                    </p:nvPicPr>
                    <p:blipFill>
                      <a:blip r:embed="rId19"/>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1" y="365128"/>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1"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C764DE79-268F-4C1A-8933-263129D2AF90}" type="datetimeFigureOut">
              <a:rPr lang="en-US" smtClean="0"/>
              <a:t>3/21/2024</a:t>
            </a:fld>
            <a:endParaRPr lang="en-US" dirty="0"/>
          </a:p>
        </p:txBody>
      </p:sp>
      <p:sp>
        <p:nvSpPr>
          <p:cNvPr id="5" name="Footer Placeholder 4"/>
          <p:cNvSpPr>
            <a:spLocks noGrp="1"/>
          </p:cNvSpPr>
          <p:nvPr>
            <p:ph type="ftr" sz="quarter" idx="3"/>
          </p:nvPr>
        </p:nvSpPr>
        <p:spPr>
          <a:xfrm>
            <a:off x="3028951" y="6356353"/>
            <a:ext cx="30861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66DCAD7C-F911-9F49-9CD8-C4F52DC71951}" type="slidenum">
              <a:rPr lang="en-US" smtClean="0"/>
              <a:pPr/>
              <a:t>‹#›</a:t>
            </a:fld>
            <a:endParaRPr lang="en-US" dirty="0"/>
          </a:p>
        </p:txBody>
      </p:sp>
      <p:sp>
        <p:nvSpPr>
          <p:cNvPr id="7" name="Rectangle 7"/>
          <p:cNvSpPr/>
          <p:nvPr userDrawn="1"/>
        </p:nvSpPr>
        <p:spPr>
          <a:xfrm>
            <a:off x="0" y="0"/>
            <a:ext cx="9144000" cy="6858000"/>
          </a:xfrm>
          <a:prstGeom prst="rect">
            <a:avLst/>
          </a:prstGeom>
          <a:solidFill>
            <a:srgbClr val="CFD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8" name="Rectangle 8"/>
          <p:cNvSpPr/>
          <p:nvPr userDrawn="1"/>
        </p:nvSpPr>
        <p:spPr>
          <a:xfrm>
            <a:off x="0" y="-1"/>
            <a:ext cx="9144000" cy="731520"/>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9" name="Rectangle 13"/>
          <p:cNvSpPr/>
          <p:nvPr userDrawn="1"/>
        </p:nvSpPr>
        <p:spPr>
          <a:xfrm>
            <a:off x="351693" y="904973"/>
            <a:ext cx="8440616"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Tree>
    <p:extLst>
      <p:ext uri="{BB962C8B-B14F-4D97-AF65-F5344CB8AC3E}">
        <p14:creationId xmlns:p14="http://schemas.microsoft.com/office/powerpoint/2010/main" val="148704916"/>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41" r:id="rId15"/>
  </p:sldLayoutIdLst>
  <p:hf hdr="0" dt="0"/>
  <p:txStyles>
    <p:titleStyle>
      <a:lvl1pPr algn="l" defTabSz="844083" rtl="0" eaLnBrk="1" latinLnBrk="0" hangingPunct="1">
        <a:lnSpc>
          <a:spcPct val="90000"/>
        </a:lnSpc>
        <a:spcBef>
          <a:spcPct val="0"/>
        </a:spcBef>
        <a:buNone/>
        <a:defRPr kumimoji="1" sz="4062" kern="1200">
          <a:solidFill>
            <a:schemeClr val="tx1"/>
          </a:solidFill>
          <a:latin typeface="+mj-lt"/>
          <a:ea typeface="+mj-ea"/>
          <a:cs typeface="+mj-cs"/>
        </a:defRPr>
      </a:lvl1pPr>
    </p:titleStyle>
    <p:bodyStyle>
      <a:lvl1pPr marL="211021" indent="-211021" algn="l" defTabSz="844083" rtl="0" eaLnBrk="1" latinLnBrk="0" hangingPunct="1">
        <a:lnSpc>
          <a:spcPct val="90000"/>
        </a:lnSpc>
        <a:spcBef>
          <a:spcPts val="923"/>
        </a:spcBef>
        <a:buFont typeface="Arial" panose="020B0604020202020204" pitchFamily="34" charset="0"/>
        <a:buChar char="•"/>
        <a:defRPr kumimoji="1" sz="2585" kern="1200">
          <a:solidFill>
            <a:schemeClr val="tx1"/>
          </a:solidFill>
          <a:latin typeface="+mn-lt"/>
          <a:ea typeface="+mn-ea"/>
          <a:cs typeface="+mn-cs"/>
        </a:defRPr>
      </a:lvl1pPr>
      <a:lvl2pPr marL="633062" indent="-211021" algn="l" defTabSz="844083" rtl="0" eaLnBrk="1" latinLnBrk="0" hangingPunct="1">
        <a:lnSpc>
          <a:spcPct val="90000"/>
        </a:lnSpc>
        <a:spcBef>
          <a:spcPts val="462"/>
        </a:spcBef>
        <a:buFont typeface="Arial" panose="020B0604020202020204" pitchFamily="34" charset="0"/>
        <a:buChar char="•"/>
        <a:defRPr kumimoji="1" sz="2215" kern="1200">
          <a:solidFill>
            <a:schemeClr val="tx1"/>
          </a:solidFill>
          <a:latin typeface="+mn-lt"/>
          <a:ea typeface="+mn-ea"/>
          <a:cs typeface="+mn-cs"/>
        </a:defRPr>
      </a:lvl2pPr>
      <a:lvl3pPr marL="1055103" indent="-211021" algn="l" defTabSz="844083" rtl="0" eaLnBrk="1" latinLnBrk="0" hangingPunct="1">
        <a:lnSpc>
          <a:spcPct val="90000"/>
        </a:lnSpc>
        <a:spcBef>
          <a:spcPts val="462"/>
        </a:spcBef>
        <a:buFont typeface="Arial" panose="020B0604020202020204" pitchFamily="34" charset="0"/>
        <a:buChar char="•"/>
        <a:defRPr kumimoji="1" sz="1846" kern="1200">
          <a:solidFill>
            <a:schemeClr val="tx1"/>
          </a:solidFill>
          <a:latin typeface="+mn-lt"/>
          <a:ea typeface="+mn-ea"/>
          <a:cs typeface="+mn-cs"/>
        </a:defRPr>
      </a:lvl3pPr>
      <a:lvl4pPr marL="1477145"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4pPr>
      <a:lvl5pPr marL="1899186"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5pPr>
      <a:lvl6pPr marL="2321227"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6pPr>
      <a:lvl7pPr marL="2743269"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7pPr>
      <a:lvl8pPr marL="3165310"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8pPr>
      <a:lvl9pPr marL="3587351"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9pPr>
    </p:bodyStyle>
    <p:otherStyle>
      <a:defPPr>
        <a:defRPr lang="en-US"/>
      </a:defPPr>
      <a:lvl1pPr marL="0" algn="l" defTabSz="844083" rtl="0" eaLnBrk="1" latinLnBrk="0" hangingPunct="1">
        <a:defRPr kumimoji="1" sz="1662" kern="1200">
          <a:solidFill>
            <a:schemeClr val="tx1"/>
          </a:solidFill>
          <a:latin typeface="+mn-lt"/>
          <a:ea typeface="+mn-ea"/>
          <a:cs typeface="+mn-cs"/>
        </a:defRPr>
      </a:lvl1pPr>
      <a:lvl2pPr marL="422041" algn="l" defTabSz="844083" rtl="0" eaLnBrk="1" latinLnBrk="0" hangingPunct="1">
        <a:defRPr kumimoji="1" sz="1662" kern="1200">
          <a:solidFill>
            <a:schemeClr val="tx1"/>
          </a:solidFill>
          <a:latin typeface="+mn-lt"/>
          <a:ea typeface="+mn-ea"/>
          <a:cs typeface="+mn-cs"/>
        </a:defRPr>
      </a:lvl2pPr>
      <a:lvl3pPr marL="844083" algn="l" defTabSz="844083" rtl="0" eaLnBrk="1" latinLnBrk="0" hangingPunct="1">
        <a:defRPr kumimoji="1" sz="1662" kern="1200">
          <a:solidFill>
            <a:schemeClr val="tx1"/>
          </a:solidFill>
          <a:latin typeface="+mn-lt"/>
          <a:ea typeface="+mn-ea"/>
          <a:cs typeface="+mn-cs"/>
        </a:defRPr>
      </a:lvl3pPr>
      <a:lvl4pPr marL="1266124" algn="l" defTabSz="844083" rtl="0" eaLnBrk="1" latinLnBrk="0" hangingPunct="1">
        <a:defRPr kumimoji="1" sz="1662" kern="1200">
          <a:solidFill>
            <a:schemeClr val="tx1"/>
          </a:solidFill>
          <a:latin typeface="+mn-lt"/>
          <a:ea typeface="+mn-ea"/>
          <a:cs typeface="+mn-cs"/>
        </a:defRPr>
      </a:lvl4pPr>
      <a:lvl5pPr marL="1688165" algn="l" defTabSz="844083" rtl="0" eaLnBrk="1" latinLnBrk="0" hangingPunct="1">
        <a:defRPr kumimoji="1" sz="1662" kern="1200">
          <a:solidFill>
            <a:schemeClr val="tx1"/>
          </a:solidFill>
          <a:latin typeface="+mn-lt"/>
          <a:ea typeface="+mn-ea"/>
          <a:cs typeface="+mn-cs"/>
        </a:defRPr>
      </a:lvl5pPr>
      <a:lvl6pPr marL="2110207" algn="l" defTabSz="844083" rtl="0" eaLnBrk="1" latinLnBrk="0" hangingPunct="1">
        <a:defRPr kumimoji="1" sz="1662" kern="1200">
          <a:solidFill>
            <a:schemeClr val="tx1"/>
          </a:solidFill>
          <a:latin typeface="+mn-lt"/>
          <a:ea typeface="+mn-ea"/>
          <a:cs typeface="+mn-cs"/>
        </a:defRPr>
      </a:lvl6pPr>
      <a:lvl7pPr marL="2532248" algn="l" defTabSz="844083" rtl="0" eaLnBrk="1" latinLnBrk="0" hangingPunct="1">
        <a:defRPr kumimoji="1" sz="1662" kern="1200">
          <a:solidFill>
            <a:schemeClr val="tx1"/>
          </a:solidFill>
          <a:latin typeface="+mn-lt"/>
          <a:ea typeface="+mn-ea"/>
          <a:cs typeface="+mn-cs"/>
        </a:defRPr>
      </a:lvl7pPr>
      <a:lvl8pPr marL="2954289" algn="l" defTabSz="844083" rtl="0" eaLnBrk="1" latinLnBrk="0" hangingPunct="1">
        <a:defRPr kumimoji="1" sz="1662" kern="1200">
          <a:solidFill>
            <a:schemeClr val="tx1"/>
          </a:solidFill>
          <a:latin typeface="+mn-lt"/>
          <a:ea typeface="+mn-ea"/>
          <a:cs typeface="+mn-cs"/>
        </a:defRPr>
      </a:lvl8pPr>
      <a:lvl9pPr marL="3376331" algn="l" defTabSz="844083" rtl="0" eaLnBrk="1" latinLnBrk="0" hangingPunct="1">
        <a:defRPr kumimoji="1" sz="1662"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CA725B49-39BB-E044-E05E-549F62072B21}"/>
              </a:ext>
            </a:extLst>
          </p:cNvPr>
          <p:cNvGraphicFramePr>
            <a:graphicFrameLocks noChangeAspect="1"/>
          </p:cNvGraphicFramePr>
          <p:nvPr userDrawn="1">
            <p:custDataLst>
              <p:tags r:id="rId16"/>
            </p:custDataLst>
            <p:extLst>
              <p:ext uri="{D42A27DB-BD31-4B8C-83A1-F6EECF244321}">
                <p14:modId xmlns:p14="http://schemas.microsoft.com/office/powerpoint/2010/main" val="399724499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17" imgW="622" imgH="623" progId="TCLayout.ActiveDocument.1">
                  <p:embed/>
                </p:oleObj>
              </mc:Choice>
              <mc:Fallback>
                <p:oleObj name="think-cell スライド" r:id="rId17" imgW="622" imgH="623" progId="TCLayout.ActiveDocument.1">
                  <p:embed/>
                  <p:pic>
                    <p:nvPicPr>
                      <p:cNvPr id="11" name="think-cell data - do not delete" hidden="1">
                        <a:extLst>
                          <a:ext uri="{FF2B5EF4-FFF2-40B4-BE49-F238E27FC236}">
                            <a16:creationId xmlns:a16="http://schemas.microsoft.com/office/drawing/2014/main" id="{CA725B49-39BB-E044-E05E-549F62072B21}"/>
                          </a:ext>
                        </a:extLst>
                      </p:cNvPr>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1" y="365128"/>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1"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C764DE79-268F-4C1A-8933-263129D2AF90}" type="datetimeFigureOut">
              <a:rPr lang="en-US" smtClean="0"/>
              <a:t>3/21/2024</a:t>
            </a:fld>
            <a:endParaRPr lang="en-US" dirty="0"/>
          </a:p>
        </p:txBody>
      </p:sp>
      <p:sp>
        <p:nvSpPr>
          <p:cNvPr id="5" name="Footer Placeholder 4"/>
          <p:cNvSpPr>
            <a:spLocks noGrp="1"/>
          </p:cNvSpPr>
          <p:nvPr>
            <p:ph type="ftr" sz="quarter" idx="3"/>
          </p:nvPr>
        </p:nvSpPr>
        <p:spPr>
          <a:xfrm>
            <a:off x="3028951" y="6356353"/>
            <a:ext cx="30861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66DCAD7C-F911-9F49-9CD8-C4F52DC71951}" type="slidenum">
              <a:rPr lang="en-US" smtClean="0"/>
              <a:pPr/>
              <a:t>‹#›</a:t>
            </a:fld>
            <a:endParaRPr lang="en-US" dirty="0"/>
          </a:p>
        </p:txBody>
      </p:sp>
      <p:sp>
        <p:nvSpPr>
          <p:cNvPr id="7" name="Rectangle 7"/>
          <p:cNvSpPr/>
          <p:nvPr userDrawn="1"/>
        </p:nvSpPr>
        <p:spPr>
          <a:xfrm>
            <a:off x="0" y="0"/>
            <a:ext cx="9144000" cy="6858000"/>
          </a:xfrm>
          <a:prstGeom prst="rect">
            <a:avLst/>
          </a:prstGeom>
          <a:solidFill>
            <a:srgbClr val="CFD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8" name="Rectangle 8"/>
          <p:cNvSpPr/>
          <p:nvPr userDrawn="1"/>
        </p:nvSpPr>
        <p:spPr>
          <a:xfrm>
            <a:off x="0" y="-1"/>
            <a:ext cx="9144000" cy="731520"/>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9" name="Rectangle 13"/>
          <p:cNvSpPr/>
          <p:nvPr userDrawn="1"/>
        </p:nvSpPr>
        <p:spPr>
          <a:xfrm>
            <a:off x="351693" y="904973"/>
            <a:ext cx="8440616"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Tree>
    <p:extLst>
      <p:ext uri="{BB962C8B-B14F-4D97-AF65-F5344CB8AC3E}">
        <p14:creationId xmlns:p14="http://schemas.microsoft.com/office/powerpoint/2010/main" val="3036118476"/>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Lst>
  <p:hf hdr="0" dt="0"/>
  <p:txStyles>
    <p:titleStyle>
      <a:lvl1pPr algn="l" defTabSz="844083" rtl="0" eaLnBrk="1" latinLnBrk="0" hangingPunct="1">
        <a:lnSpc>
          <a:spcPct val="90000"/>
        </a:lnSpc>
        <a:spcBef>
          <a:spcPct val="0"/>
        </a:spcBef>
        <a:buNone/>
        <a:defRPr kumimoji="1" sz="4062" kern="1200">
          <a:solidFill>
            <a:schemeClr val="tx1"/>
          </a:solidFill>
          <a:latin typeface="+mj-lt"/>
          <a:ea typeface="+mj-ea"/>
          <a:cs typeface="+mj-cs"/>
        </a:defRPr>
      </a:lvl1pPr>
    </p:titleStyle>
    <p:bodyStyle>
      <a:lvl1pPr marL="211021" indent="-211021" algn="l" defTabSz="844083" rtl="0" eaLnBrk="1" latinLnBrk="0" hangingPunct="1">
        <a:lnSpc>
          <a:spcPct val="90000"/>
        </a:lnSpc>
        <a:spcBef>
          <a:spcPts val="923"/>
        </a:spcBef>
        <a:buFont typeface="Arial" panose="020B0604020202020204" pitchFamily="34" charset="0"/>
        <a:buChar char="•"/>
        <a:defRPr kumimoji="1" sz="2585" kern="1200">
          <a:solidFill>
            <a:schemeClr val="tx1"/>
          </a:solidFill>
          <a:latin typeface="+mn-lt"/>
          <a:ea typeface="+mn-ea"/>
          <a:cs typeface="+mn-cs"/>
        </a:defRPr>
      </a:lvl1pPr>
      <a:lvl2pPr marL="633062" indent="-211021" algn="l" defTabSz="844083" rtl="0" eaLnBrk="1" latinLnBrk="0" hangingPunct="1">
        <a:lnSpc>
          <a:spcPct val="90000"/>
        </a:lnSpc>
        <a:spcBef>
          <a:spcPts val="462"/>
        </a:spcBef>
        <a:buFont typeface="Arial" panose="020B0604020202020204" pitchFamily="34" charset="0"/>
        <a:buChar char="•"/>
        <a:defRPr kumimoji="1" sz="2215" kern="1200">
          <a:solidFill>
            <a:schemeClr val="tx1"/>
          </a:solidFill>
          <a:latin typeface="+mn-lt"/>
          <a:ea typeface="+mn-ea"/>
          <a:cs typeface="+mn-cs"/>
        </a:defRPr>
      </a:lvl2pPr>
      <a:lvl3pPr marL="1055103" indent="-211021" algn="l" defTabSz="844083" rtl="0" eaLnBrk="1" latinLnBrk="0" hangingPunct="1">
        <a:lnSpc>
          <a:spcPct val="90000"/>
        </a:lnSpc>
        <a:spcBef>
          <a:spcPts val="462"/>
        </a:spcBef>
        <a:buFont typeface="Arial" panose="020B0604020202020204" pitchFamily="34" charset="0"/>
        <a:buChar char="•"/>
        <a:defRPr kumimoji="1" sz="1846" kern="1200">
          <a:solidFill>
            <a:schemeClr val="tx1"/>
          </a:solidFill>
          <a:latin typeface="+mn-lt"/>
          <a:ea typeface="+mn-ea"/>
          <a:cs typeface="+mn-cs"/>
        </a:defRPr>
      </a:lvl3pPr>
      <a:lvl4pPr marL="1477145"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4pPr>
      <a:lvl5pPr marL="1899186"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5pPr>
      <a:lvl6pPr marL="2321227"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6pPr>
      <a:lvl7pPr marL="2743269"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7pPr>
      <a:lvl8pPr marL="3165310"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8pPr>
      <a:lvl9pPr marL="3587351"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9pPr>
    </p:bodyStyle>
    <p:otherStyle>
      <a:defPPr>
        <a:defRPr lang="en-US"/>
      </a:defPPr>
      <a:lvl1pPr marL="0" algn="l" defTabSz="844083" rtl="0" eaLnBrk="1" latinLnBrk="0" hangingPunct="1">
        <a:defRPr kumimoji="1" sz="1662" kern="1200">
          <a:solidFill>
            <a:schemeClr val="tx1"/>
          </a:solidFill>
          <a:latin typeface="+mn-lt"/>
          <a:ea typeface="+mn-ea"/>
          <a:cs typeface="+mn-cs"/>
        </a:defRPr>
      </a:lvl1pPr>
      <a:lvl2pPr marL="422041" algn="l" defTabSz="844083" rtl="0" eaLnBrk="1" latinLnBrk="0" hangingPunct="1">
        <a:defRPr kumimoji="1" sz="1662" kern="1200">
          <a:solidFill>
            <a:schemeClr val="tx1"/>
          </a:solidFill>
          <a:latin typeface="+mn-lt"/>
          <a:ea typeface="+mn-ea"/>
          <a:cs typeface="+mn-cs"/>
        </a:defRPr>
      </a:lvl2pPr>
      <a:lvl3pPr marL="844083" algn="l" defTabSz="844083" rtl="0" eaLnBrk="1" latinLnBrk="0" hangingPunct="1">
        <a:defRPr kumimoji="1" sz="1662" kern="1200">
          <a:solidFill>
            <a:schemeClr val="tx1"/>
          </a:solidFill>
          <a:latin typeface="+mn-lt"/>
          <a:ea typeface="+mn-ea"/>
          <a:cs typeface="+mn-cs"/>
        </a:defRPr>
      </a:lvl3pPr>
      <a:lvl4pPr marL="1266124" algn="l" defTabSz="844083" rtl="0" eaLnBrk="1" latinLnBrk="0" hangingPunct="1">
        <a:defRPr kumimoji="1" sz="1662" kern="1200">
          <a:solidFill>
            <a:schemeClr val="tx1"/>
          </a:solidFill>
          <a:latin typeface="+mn-lt"/>
          <a:ea typeface="+mn-ea"/>
          <a:cs typeface="+mn-cs"/>
        </a:defRPr>
      </a:lvl4pPr>
      <a:lvl5pPr marL="1688165" algn="l" defTabSz="844083" rtl="0" eaLnBrk="1" latinLnBrk="0" hangingPunct="1">
        <a:defRPr kumimoji="1" sz="1662" kern="1200">
          <a:solidFill>
            <a:schemeClr val="tx1"/>
          </a:solidFill>
          <a:latin typeface="+mn-lt"/>
          <a:ea typeface="+mn-ea"/>
          <a:cs typeface="+mn-cs"/>
        </a:defRPr>
      </a:lvl5pPr>
      <a:lvl6pPr marL="2110207" algn="l" defTabSz="844083" rtl="0" eaLnBrk="1" latinLnBrk="0" hangingPunct="1">
        <a:defRPr kumimoji="1" sz="1662" kern="1200">
          <a:solidFill>
            <a:schemeClr val="tx1"/>
          </a:solidFill>
          <a:latin typeface="+mn-lt"/>
          <a:ea typeface="+mn-ea"/>
          <a:cs typeface="+mn-cs"/>
        </a:defRPr>
      </a:lvl6pPr>
      <a:lvl7pPr marL="2532248" algn="l" defTabSz="844083" rtl="0" eaLnBrk="1" latinLnBrk="0" hangingPunct="1">
        <a:defRPr kumimoji="1" sz="1662" kern="1200">
          <a:solidFill>
            <a:schemeClr val="tx1"/>
          </a:solidFill>
          <a:latin typeface="+mn-lt"/>
          <a:ea typeface="+mn-ea"/>
          <a:cs typeface="+mn-cs"/>
        </a:defRPr>
      </a:lvl7pPr>
      <a:lvl8pPr marL="2954289" algn="l" defTabSz="844083" rtl="0" eaLnBrk="1" latinLnBrk="0" hangingPunct="1">
        <a:defRPr kumimoji="1" sz="1662" kern="1200">
          <a:solidFill>
            <a:schemeClr val="tx1"/>
          </a:solidFill>
          <a:latin typeface="+mn-lt"/>
          <a:ea typeface="+mn-ea"/>
          <a:cs typeface="+mn-cs"/>
        </a:defRPr>
      </a:lvl8pPr>
      <a:lvl9pPr marL="3376331" algn="l" defTabSz="844083" rtl="0" eaLnBrk="1" latinLnBrk="0" hangingPunct="1">
        <a:defRPr kumimoji="1"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26.png"/><Relationship Id="rId5" Type="http://schemas.openxmlformats.org/officeDocument/2006/relationships/image" Target="../media/image25.jpg"/><Relationship Id="rId4" Type="http://schemas.openxmlformats.org/officeDocument/2006/relationships/image" Target="../media/image24.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3.xml"/><Relationship Id="rId1" Type="http://schemas.openxmlformats.org/officeDocument/2006/relationships/tags" Target="../tags/tag5.xml"/><Relationship Id="rId4" Type="http://schemas.openxmlformats.org/officeDocument/2006/relationships/image" Target="../media/image1.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jpg"/><Relationship Id="rId1" Type="http://schemas.openxmlformats.org/officeDocument/2006/relationships/slideLayout" Target="../slideLayouts/slideLayout1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28.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svg"/></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46.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png"/><Relationship Id="rId1" Type="http://schemas.openxmlformats.org/officeDocument/2006/relationships/slideLayout" Target="../slideLayouts/slideLayout13.xml"/><Relationship Id="rId6" Type="http://schemas.openxmlformats.org/officeDocument/2006/relationships/image" Target="../media/image11.gif"/><Relationship Id="rId5" Type="http://schemas.openxmlformats.org/officeDocument/2006/relationships/image" Target="../media/image10.gif"/><Relationship Id="rId4" Type="http://schemas.openxmlformats.org/officeDocument/2006/relationships/image" Target="../media/image9.gif"/></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7.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hyperlink" Target="https://support.geppo.jp/knowledge/download_list" TargetMode="External"/><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hyperlink" Target="https://support.geppo.jp/knowledge" TargetMode="External"/><Relationship Id="rId2" Type="http://schemas.openxmlformats.org/officeDocument/2006/relationships/image" Target="../media/image52.png"/><Relationship Id="rId1" Type="http://schemas.openxmlformats.org/officeDocument/2006/relationships/slideLayout" Target="../slideLayouts/slideLayout13.xml"/><Relationship Id="rId4" Type="http://schemas.openxmlformats.org/officeDocument/2006/relationships/image" Target="../media/image53.png"/></Relationships>
</file>

<file path=ppt/slides/_rels/slide39.xml.rels><?xml version="1.0" encoding="UTF-8" standalone="yes"?>
<Relationships xmlns="http://schemas.openxmlformats.org/package/2006/relationships"><Relationship Id="rId3" Type="http://schemas.openxmlformats.org/officeDocument/2006/relationships/hyperlink" Target="https://support.geppo.jp/knowledge/kb-tickets/new" TargetMode="External"/><Relationship Id="rId2" Type="http://schemas.openxmlformats.org/officeDocument/2006/relationships/notesSlide" Target="../notesSlides/notesSlide22.xml"/><Relationship Id="rId1" Type="http://schemas.openxmlformats.org/officeDocument/2006/relationships/slideLayout" Target="../slideLayouts/slideLayout13.xml"/><Relationship Id="rId5" Type="http://schemas.openxmlformats.org/officeDocument/2006/relationships/hyperlink" Target="https://www.geppo.jp/blog/tag/geppo%E5%B0%8E%E5%85%A5%E4%BA%8B%E4%BE%8B" TargetMode="External"/><Relationship Id="rId4" Type="http://schemas.openxmlformats.org/officeDocument/2006/relationships/hyperlink" Target="https://geppolab.commmune.com/view/home"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jpg"/><Relationship Id="rId2" Type="http://schemas.openxmlformats.org/officeDocument/2006/relationships/image" Target="../media/image58.png"/><Relationship Id="rId1" Type="http://schemas.openxmlformats.org/officeDocument/2006/relationships/slideLayout" Target="../slideLayouts/slideLayout44.xml"/><Relationship Id="rId6" Type="http://schemas.openxmlformats.org/officeDocument/2006/relationships/image" Target="../media/image62.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4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4.xml"/></Relationships>
</file>

<file path=ppt/slides/_rels/slide4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4.xml"/></Relationships>
</file>

<file path=ppt/slides/_rels/slide45.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59.png"/><Relationship Id="rId7" Type="http://schemas.openxmlformats.org/officeDocument/2006/relationships/image" Target="../media/image69.png"/><Relationship Id="rId2" Type="http://schemas.openxmlformats.org/officeDocument/2006/relationships/image" Target="../media/image58.png"/><Relationship Id="rId1" Type="http://schemas.openxmlformats.org/officeDocument/2006/relationships/slideLayout" Target="../slideLayouts/slideLayout44.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image" Target="../media/image70.png"/></Relationships>
</file>

<file path=ppt/slides/_rels/slide46.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59.png"/><Relationship Id="rId7" Type="http://schemas.openxmlformats.org/officeDocument/2006/relationships/image" Target="../media/image71.png"/><Relationship Id="rId2" Type="http://schemas.openxmlformats.org/officeDocument/2006/relationships/image" Target="../media/image58.png"/><Relationship Id="rId1" Type="http://schemas.openxmlformats.org/officeDocument/2006/relationships/slideLayout" Target="../slideLayouts/slideLayout44.xml"/><Relationship Id="rId6" Type="http://schemas.openxmlformats.org/officeDocument/2006/relationships/image" Target="../media/image62.png"/><Relationship Id="rId5" Type="http://schemas.openxmlformats.org/officeDocument/2006/relationships/image" Target="../media/image61.png"/><Relationship Id="rId10" Type="http://schemas.openxmlformats.org/officeDocument/2006/relationships/image" Target="../media/image74.png"/><Relationship Id="rId4" Type="http://schemas.openxmlformats.org/officeDocument/2006/relationships/image" Target="../media/image60.png"/><Relationship Id="rId9" Type="http://schemas.openxmlformats.org/officeDocument/2006/relationships/image" Target="../media/image73.tiff"/></Relationships>
</file>

<file path=ppt/slides/_rels/slide4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75.png"/><Relationship Id="rId1" Type="http://schemas.openxmlformats.org/officeDocument/2006/relationships/slideLayout" Target="../slideLayouts/slideLayout29.xml"/><Relationship Id="rId4" Type="http://schemas.openxmlformats.org/officeDocument/2006/relationships/image" Target="../media/image7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5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79.png"/><Relationship Id="rId4" Type="http://schemas.openxmlformats.org/officeDocument/2006/relationships/image" Target="../media/image78.png"/></Relationships>
</file>

<file path=ppt/slides/_rels/slide6.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hyperlink" Target="https://geppolab.commmune.com/view/signup/email/gWcetgkKIRzw_?groupIds=5669" TargetMode="External"/><Relationship Id="rId7"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ご案内資料">
            <a:extLst>
              <a:ext uri="{FF2B5EF4-FFF2-40B4-BE49-F238E27FC236}">
                <a16:creationId xmlns:a16="http://schemas.microsoft.com/office/drawing/2014/main" id="{09887809-0C40-4BD8-A9FF-4991ED41ECDF}"/>
              </a:ext>
            </a:extLst>
          </p:cNvPr>
          <p:cNvSpPr txBox="1"/>
          <p:nvPr/>
        </p:nvSpPr>
        <p:spPr>
          <a:xfrm>
            <a:off x="2340993" y="2080165"/>
            <a:ext cx="4462020" cy="4359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2971" tIns="32971" rIns="32971" bIns="32971" numCol="1" anchor="ctr">
            <a:spAutoFit/>
          </a:bodyPr>
          <a:lstStyle>
            <a:lvl1pPr>
              <a:defRPr sz="2300">
                <a:solidFill>
                  <a:srgbClr val="FFFFFF"/>
                </a:solidFill>
                <a:latin typeface="+mn-lt"/>
                <a:ea typeface="+mn-ea"/>
                <a:cs typeface="+mn-cs"/>
                <a:sym typeface="ヒラギノ角ゴ ProN W3"/>
              </a:defRPr>
            </a:lvl1pPr>
          </a:lstStyle>
          <a:p>
            <a:pPr algn="ctr" defTabSz="379164" hangingPunct="0"/>
            <a:r>
              <a:rPr lang="ja-JP" altLang="en-US" sz="2400" b="1" kern="0" dirty="0">
                <a:latin typeface="Yu Gothic Medium" panose="020B0500000000000000" pitchFamily="50" charset="-128"/>
                <a:ea typeface="游ゴシック" panose="020B0400000000000000" pitchFamily="50" charset="-128"/>
                <a:cs typeface="源真ゴシック Bold" panose="020B0602020203020207" pitchFamily="50" charset="-128"/>
              </a:rPr>
              <a:t>パルスサーベイ キックオフ資料</a:t>
            </a:r>
            <a:endParaRPr sz="2400" b="1" kern="0" dirty="0">
              <a:latin typeface="Yu Gothic Medium" panose="020B0500000000000000" pitchFamily="50" charset="-128"/>
              <a:ea typeface="游ゴシック" panose="020B0400000000000000" pitchFamily="50" charset="-128"/>
              <a:cs typeface="源真ゴシック Bold" panose="020B0602020203020207" pitchFamily="50" charset="-128"/>
            </a:endParaRPr>
          </a:p>
        </p:txBody>
      </p:sp>
      <p:pic>
        <p:nvPicPr>
          <p:cNvPr id="3" name="Picture 7" descr="Picture 7">
            <a:extLst>
              <a:ext uri="{FF2B5EF4-FFF2-40B4-BE49-F238E27FC236}">
                <a16:creationId xmlns:a16="http://schemas.microsoft.com/office/drawing/2014/main" id="{A507C7E7-B143-4F58-9FDA-1CA6C5FEAF1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69191" y="3073367"/>
            <a:ext cx="3805619" cy="2363920"/>
          </a:xfrm>
          <a:prstGeom prst="rect">
            <a:avLst/>
          </a:prstGeom>
          <a:ln w="12700">
            <a:miter lim="400000"/>
          </a:ln>
        </p:spPr>
      </p:pic>
    </p:spTree>
    <p:extLst>
      <p:ext uri="{BB962C8B-B14F-4D97-AF65-F5344CB8AC3E}">
        <p14:creationId xmlns:p14="http://schemas.microsoft.com/office/powerpoint/2010/main" val="4180828047"/>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2" name="タイトル 1">
            <a:extLst>
              <a:ext uri="{FF2B5EF4-FFF2-40B4-BE49-F238E27FC236}">
                <a16:creationId xmlns:a16="http://schemas.microsoft.com/office/drawing/2014/main" id="{32B818DC-1BC3-4903-A641-92D4AA7C682D}"/>
              </a:ext>
            </a:extLst>
          </p:cNvPr>
          <p:cNvSpPr>
            <a:spLocks noGrp="1"/>
          </p:cNvSpPr>
          <p:nvPr>
            <p:ph type="title"/>
          </p:nvPr>
        </p:nvSpPr>
        <p:spPr/>
        <p:txBody>
          <a:bodyPr>
            <a:noAutofit/>
          </a:bodyPr>
          <a:lstStyle/>
          <a:p>
            <a:r>
              <a:rPr lang="ja-JP" altLang="en-US" sz="2400" b="1" dirty="0"/>
              <a:t>個人サーベイ「アラート機能」</a:t>
            </a:r>
          </a:p>
        </p:txBody>
      </p:sp>
      <p:pic>
        <p:nvPicPr>
          <p:cNvPr id="466" name="Google Shape;466;p16" descr="イメージ"/>
          <p:cNvPicPr preferRelativeResize="0"/>
          <p:nvPr/>
        </p:nvPicPr>
        <p:blipFill rotWithShape="1">
          <a:blip r:embed="rId3">
            <a:alphaModFix amt="16732"/>
          </a:blip>
          <a:srcRect/>
          <a:stretch/>
        </p:blipFill>
        <p:spPr>
          <a:xfrm>
            <a:off x="7305659" y="231707"/>
            <a:ext cx="1703860" cy="423638"/>
          </a:xfrm>
          <a:prstGeom prst="rect">
            <a:avLst/>
          </a:prstGeom>
          <a:noFill/>
          <a:ln>
            <a:noFill/>
          </a:ln>
        </p:spPr>
      </p:pic>
      <p:sp>
        <p:nvSpPr>
          <p:cNvPr id="467" name="Google Shape;467;p16"/>
          <p:cNvSpPr txBox="1"/>
          <p:nvPr/>
        </p:nvSpPr>
        <p:spPr>
          <a:xfrm>
            <a:off x="810518" y="981490"/>
            <a:ext cx="7613637" cy="618891"/>
          </a:xfrm>
          <a:prstGeom prst="rect">
            <a:avLst/>
          </a:prstGeom>
          <a:noFill/>
          <a:ln>
            <a:noFill/>
          </a:ln>
        </p:spPr>
        <p:txBody>
          <a:bodyPr spcFirstLastPara="1" wrap="square" lIns="64283" tIns="32133" rIns="64283" bIns="32133" anchor="t" anchorCtr="0">
            <a:spAutoFit/>
          </a:bodyPr>
          <a:lstStyle/>
          <a:p>
            <a:pPr algn="ctr">
              <a:buClr>
                <a:srgbClr val="000000"/>
              </a:buClr>
              <a:buSzPts val="2800"/>
            </a:pPr>
            <a:r>
              <a:rPr lang="ja-JP" altLang="en-US" b="1" dirty="0">
                <a:solidFill>
                  <a:srgbClr val="000000"/>
                </a:solidFill>
                <a:latin typeface="游ゴシック" panose="020B0400000000000000" pitchFamily="50" charset="-128"/>
                <a:ea typeface="游ゴシック" panose="020B0400000000000000" pitchFamily="50" charset="-128"/>
                <a:cs typeface="Arial"/>
                <a:sym typeface="Arial"/>
              </a:rPr>
              <a:t>仕事・対人・健康に関する</a:t>
            </a:r>
            <a:r>
              <a:rPr lang="en-US" altLang="ja-JP" b="1" dirty="0">
                <a:solidFill>
                  <a:srgbClr val="000000"/>
                </a:solidFill>
                <a:latin typeface="游ゴシック" panose="020B0400000000000000" pitchFamily="50" charset="-128"/>
                <a:ea typeface="游ゴシック" panose="020B0400000000000000" pitchFamily="50" charset="-128"/>
                <a:cs typeface="Arial"/>
                <a:sym typeface="Arial"/>
              </a:rPr>
              <a:t>3</a:t>
            </a:r>
            <a:r>
              <a:rPr lang="ja-JP" altLang="en-US" b="1" dirty="0">
                <a:solidFill>
                  <a:srgbClr val="000000"/>
                </a:solidFill>
                <a:latin typeface="游ゴシック" panose="020B0400000000000000" pitchFamily="50" charset="-128"/>
                <a:ea typeface="游ゴシック" panose="020B0400000000000000" pitchFamily="50" charset="-128"/>
                <a:cs typeface="Arial"/>
                <a:sym typeface="Arial"/>
              </a:rPr>
              <a:t>つの質問からアラート判定基準を</a:t>
            </a:r>
            <a:endParaRPr lang="en-US" altLang="ja-JP" b="1" dirty="0">
              <a:solidFill>
                <a:srgbClr val="000000"/>
              </a:solidFill>
              <a:latin typeface="游ゴシック" panose="020B0400000000000000" pitchFamily="50" charset="-128"/>
              <a:ea typeface="游ゴシック" panose="020B0400000000000000" pitchFamily="50" charset="-128"/>
              <a:cs typeface="Arial"/>
              <a:sym typeface="Arial"/>
            </a:endParaRPr>
          </a:p>
          <a:p>
            <a:pPr algn="ctr">
              <a:buClr>
                <a:srgbClr val="000000"/>
              </a:buClr>
              <a:buSzPts val="2800"/>
            </a:pPr>
            <a:r>
              <a:rPr lang="ja-JP" altLang="en-US" b="1" dirty="0">
                <a:solidFill>
                  <a:srgbClr val="000000"/>
                </a:solidFill>
                <a:latin typeface="游ゴシック" panose="020B0400000000000000" pitchFamily="50" charset="-128"/>
                <a:ea typeface="游ゴシック" panose="020B0400000000000000" pitchFamily="50" charset="-128"/>
                <a:cs typeface="Arial"/>
                <a:sym typeface="Arial"/>
              </a:rPr>
              <a:t>満たした従業員にはアラートが付与されます</a:t>
            </a:r>
            <a:endParaRPr dirty="0">
              <a:latin typeface="游ゴシック" panose="020B0400000000000000" pitchFamily="50" charset="-128"/>
              <a:ea typeface="游ゴシック" panose="020B0400000000000000" pitchFamily="50" charset="-128"/>
            </a:endParaRPr>
          </a:p>
        </p:txBody>
      </p:sp>
      <p:sp>
        <p:nvSpPr>
          <p:cNvPr id="468" name="Google Shape;468;p16"/>
          <p:cNvSpPr/>
          <p:nvPr/>
        </p:nvSpPr>
        <p:spPr>
          <a:xfrm>
            <a:off x="303233" y="1588000"/>
            <a:ext cx="8609819" cy="4672588"/>
          </a:xfrm>
          <a:prstGeom prst="rect">
            <a:avLst/>
          </a:prstGeom>
          <a:solidFill>
            <a:srgbClr val="C0BFBF"/>
          </a:solidFill>
          <a:ln>
            <a:noFill/>
          </a:ln>
        </p:spPr>
        <p:txBody>
          <a:bodyPr spcFirstLastPara="1" wrap="square" lIns="64283" tIns="32133" rIns="64283" bIns="32133" anchor="ctr" anchorCtr="0">
            <a:noAutofit/>
          </a:bodyPr>
          <a:lstStyle/>
          <a:p>
            <a:pPr algn="ctr">
              <a:buClr>
                <a:schemeClr val="lt1"/>
              </a:buClr>
              <a:buSzPts val="1662"/>
            </a:pPr>
            <a:endParaRPr sz="1169" dirty="0">
              <a:solidFill>
                <a:srgbClr val="FFFFFF"/>
              </a:solidFill>
              <a:latin typeface="Arial"/>
              <a:ea typeface="Arial"/>
              <a:cs typeface="Arial"/>
              <a:sym typeface="Arial"/>
            </a:endParaRPr>
          </a:p>
        </p:txBody>
      </p:sp>
      <p:sp>
        <p:nvSpPr>
          <p:cNvPr id="469" name="Google Shape;469;p16"/>
          <p:cNvSpPr/>
          <p:nvPr/>
        </p:nvSpPr>
        <p:spPr>
          <a:xfrm>
            <a:off x="477875" y="1743502"/>
            <a:ext cx="8228682" cy="4333579"/>
          </a:xfrm>
          <a:prstGeom prst="rect">
            <a:avLst/>
          </a:prstGeom>
          <a:solidFill>
            <a:schemeClr val="lt1"/>
          </a:solidFill>
          <a:ln>
            <a:noFill/>
          </a:ln>
        </p:spPr>
        <p:txBody>
          <a:bodyPr spcFirstLastPara="1" wrap="square" lIns="64283" tIns="32133" rIns="64283" bIns="32133" anchor="ctr" anchorCtr="0">
            <a:noAutofit/>
          </a:bodyPr>
          <a:lstStyle/>
          <a:p>
            <a:pPr algn="ctr">
              <a:buClr>
                <a:schemeClr val="lt1"/>
              </a:buClr>
              <a:buSzPts val="1662"/>
            </a:pPr>
            <a:endParaRPr sz="1169" dirty="0">
              <a:solidFill>
                <a:srgbClr val="FFFFFF"/>
              </a:solidFill>
              <a:latin typeface="Arial"/>
              <a:ea typeface="Arial"/>
              <a:cs typeface="Arial"/>
              <a:sym typeface="Arial"/>
            </a:endParaRPr>
          </a:p>
        </p:txBody>
      </p:sp>
      <p:pic>
        <p:nvPicPr>
          <p:cNvPr id="471" name="Google Shape;471;p16"/>
          <p:cNvPicPr preferRelativeResize="0"/>
          <p:nvPr/>
        </p:nvPicPr>
        <p:blipFill rotWithShape="1">
          <a:blip r:embed="rId4">
            <a:alphaModFix/>
          </a:blip>
          <a:srcRect/>
          <a:stretch/>
        </p:blipFill>
        <p:spPr>
          <a:xfrm>
            <a:off x="686512" y="2116086"/>
            <a:ext cx="1428449" cy="3379328"/>
          </a:xfrm>
          <a:prstGeom prst="rect">
            <a:avLst/>
          </a:prstGeom>
          <a:noFill/>
          <a:ln>
            <a:noFill/>
          </a:ln>
        </p:spPr>
      </p:pic>
      <p:cxnSp>
        <p:nvCxnSpPr>
          <p:cNvPr id="472" name="Google Shape;472;p16"/>
          <p:cNvCxnSpPr/>
          <p:nvPr/>
        </p:nvCxnSpPr>
        <p:spPr>
          <a:xfrm rot="10800000" flipH="1">
            <a:off x="1944521" y="2116086"/>
            <a:ext cx="727478" cy="178320"/>
          </a:xfrm>
          <a:prstGeom prst="straightConnector1">
            <a:avLst/>
          </a:prstGeom>
          <a:noFill/>
          <a:ln w="19050" cap="flat" cmpd="sng">
            <a:solidFill>
              <a:srgbClr val="D81B60"/>
            </a:solidFill>
            <a:prstDash val="solid"/>
            <a:round/>
            <a:headEnd type="none" w="sm" len="sm"/>
            <a:tailEnd type="none" w="sm" len="sm"/>
          </a:ln>
        </p:spPr>
      </p:cxnSp>
      <p:cxnSp>
        <p:nvCxnSpPr>
          <p:cNvPr id="473" name="Google Shape;473;p16"/>
          <p:cNvCxnSpPr/>
          <p:nvPr/>
        </p:nvCxnSpPr>
        <p:spPr>
          <a:xfrm>
            <a:off x="1944521" y="3062045"/>
            <a:ext cx="719502" cy="1213443"/>
          </a:xfrm>
          <a:prstGeom prst="straightConnector1">
            <a:avLst/>
          </a:prstGeom>
          <a:noFill/>
          <a:ln w="19050" cap="flat" cmpd="sng">
            <a:solidFill>
              <a:srgbClr val="D81B60"/>
            </a:solidFill>
            <a:prstDash val="solid"/>
            <a:round/>
            <a:headEnd type="none" w="sm" len="sm"/>
            <a:tailEnd type="none" w="sm" len="sm"/>
          </a:ln>
        </p:spPr>
      </p:cxnSp>
      <p:sp>
        <p:nvSpPr>
          <p:cNvPr id="474" name="Google Shape;474;p16"/>
          <p:cNvSpPr/>
          <p:nvPr/>
        </p:nvSpPr>
        <p:spPr>
          <a:xfrm>
            <a:off x="852141" y="2294406"/>
            <a:ext cx="1092380" cy="767639"/>
          </a:xfrm>
          <a:prstGeom prst="rect">
            <a:avLst/>
          </a:prstGeom>
          <a:noFill/>
          <a:ln w="19050" cap="flat" cmpd="sng">
            <a:solidFill>
              <a:srgbClr val="D81B60"/>
            </a:solidFill>
            <a:prstDash val="solid"/>
            <a:round/>
            <a:headEnd type="none" w="sm" len="sm"/>
            <a:tailEnd type="none" w="sm" len="sm"/>
          </a:ln>
        </p:spPr>
        <p:txBody>
          <a:bodyPr spcFirstLastPara="1" wrap="square" lIns="64283" tIns="32133" rIns="64283" bIns="32133" anchor="ctr" anchorCtr="0">
            <a:noAutofit/>
          </a:bodyPr>
          <a:lstStyle/>
          <a:p>
            <a:pPr algn="ctr">
              <a:buClr>
                <a:schemeClr val="lt1"/>
              </a:buClr>
              <a:buSzPts val="2400"/>
            </a:pPr>
            <a:endParaRPr sz="1687" dirty="0">
              <a:solidFill>
                <a:srgbClr val="FFFFFF"/>
              </a:solidFill>
              <a:latin typeface="Arial"/>
              <a:ea typeface="Arial"/>
              <a:cs typeface="Arial"/>
              <a:sym typeface="Arial"/>
            </a:endParaRPr>
          </a:p>
        </p:txBody>
      </p:sp>
      <p:grpSp>
        <p:nvGrpSpPr>
          <p:cNvPr id="475" name="Google Shape;475;p16"/>
          <p:cNvGrpSpPr/>
          <p:nvPr/>
        </p:nvGrpSpPr>
        <p:grpSpPr>
          <a:xfrm>
            <a:off x="2671999" y="2116086"/>
            <a:ext cx="3304277" cy="2159402"/>
            <a:chOff x="3289685" y="2333883"/>
            <a:chExt cx="5424104" cy="3251464"/>
          </a:xfrm>
        </p:grpSpPr>
        <p:pic>
          <p:nvPicPr>
            <p:cNvPr id="476" name="Google Shape;476;p16"/>
            <p:cNvPicPr preferRelativeResize="0"/>
            <p:nvPr/>
          </p:nvPicPr>
          <p:blipFill rotWithShape="1">
            <a:blip r:embed="rId5">
              <a:alphaModFix/>
            </a:blip>
            <a:srcRect/>
            <a:stretch/>
          </p:blipFill>
          <p:spPr>
            <a:xfrm>
              <a:off x="3289685" y="2333883"/>
              <a:ext cx="5424104" cy="3251464"/>
            </a:xfrm>
            <a:prstGeom prst="rect">
              <a:avLst/>
            </a:prstGeom>
            <a:noFill/>
            <a:ln w="19050" cap="flat" cmpd="sng">
              <a:solidFill>
                <a:srgbClr val="D81B60"/>
              </a:solidFill>
              <a:prstDash val="solid"/>
              <a:round/>
              <a:headEnd type="none" w="sm" len="sm"/>
              <a:tailEnd type="none" w="sm" len="sm"/>
            </a:ln>
          </p:spPr>
        </p:pic>
        <p:sp>
          <p:nvSpPr>
            <p:cNvPr id="477" name="Google Shape;477;p16"/>
            <p:cNvSpPr/>
            <p:nvPr/>
          </p:nvSpPr>
          <p:spPr>
            <a:xfrm>
              <a:off x="4790683" y="3542343"/>
              <a:ext cx="2409015" cy="484826"/>
            </a:xfrm>
            <a:prstGeom prst="rect">
              <a:avLst/>
            </a:prstGeom>
            <a:solidFill>
              <a:schemeClr val="lt1"/>
            </a:solidFill>
            <a:ln>
              <a:noFill/>
            </a:ln>
          </p:spPr>
          <p:txBody>
            <a:bodyPr spcFirstLastPara="1" wrap="square" lIns="64283" tIns="32133" rIns="64283" bIns="32133" anchor="ctr" anchorCtr="0">
              <a:noAutofit/>
            </a:bodyPr>
            <a:lstStyle/>
            <a:p>
              <a:pPr algn="ctr">
                <a:buClr>
                  <a:schemeClr val="lt1"/>
                </a:buClr>
                <a:buSzPts val="2400"/>
              </a:pPr>
              <a:endParaRPr sz="1687" dirty="0">
                <a:solidFill>
                  <a:srgbClr val="FFFFFF"/>
                </a:solidFill>
                <a:latin typeface="Arial"/>
                <a:ea typeface="Arial"/>
                <a:cs typeface="Arial"/>
                <a:sym typeface="Arial"/>
              </a:endParaRPr>
            </a:p>
          </p:txBody>
        </p:sp>
        <p:sp>
          <p:nvSpPr>
            <p:cNvPr id="478" name="Google Shape;478;p16"/>
            <p:cNvSpPr txBox="1"/>
            <p:nvPr/>
          </p:nvSpPr>
          <p:spPr>
            <a:xfrm>
              <a:off x="4141076" y="3669341"/>
              <a:ext cx="3708227" cy="488921"/>
            </a:xfrm>
            <a:prstGeom prst="rect">
              <a:avLst/>
            </a:prstGeom>
            <a:noFill/>
            <a:ln>
              <a:noFill/>
            </a:ln>
          </p:spPr>
          <p:txBody>
            <a:bodyPr spcFirstLastPara="1" wrap="square" lIns="64283" tIns="32133" rIns="64283" bIns="32133" anchor="t" anchorCtr="0">
              <a:spAutoFit/>
            </a:bodyPr>
            <a:lstStyle/>
            <a:p>
              <a:pPr algn="ctr">
                <a:buClr>
                  <a:srgbClr val="000000"/>
                </a:buClr>
                <a:buSzPts val="1200"/>
              </a:pPr>
              <a:r>
                <a:rPr lang="ja-JP" altLang="en-US" sz="844" b="1">
                  <a:solidFill>
                    <a:srgbClr val="000000"/>
                  </a:solidFill>
                  <a:latin typeface="Arial"/>
                  <a:ea typeface="Arial"/>
                  <a:cs typeface="Arial"/>
                  <a:sym typeface="Arial"/>
                </a:rPr>
                <a:t>仕事（業務量、業務内容）に対する満足度はいかがですか？</a:t>
              </a:r>
              <a:endParaRPr sz="844" b="1" dirty="0">
                <a:solidFill>
                  <a:srgbClr val="000000"/>
                </a:solidFill>
                <a:latin typeface="Arial"/>
                <a:ea typeface="Arial"/>
                <a:cs typeface="Arial"/>
                <a:sym typeface="Arial"/>
              </a:endParaRPr>
            </a:p>
          </p:txBody>
        </p:sp>
      </p:grpSp>
      <p:sp>
        <p:nvSpPr>
          <p:cNvPr id="479" name="Google Shape;479;p16"/>
          <p:cNvSpPr/>
          <p:nvPr/>
        </p:nvSpPr>
        <p:spPr>
          <a:xfrm>
            <a:off x="6240563" y="2171155"/>
            <a:ext cx="2310689" cy="3788722"/>
          </a:xfrm>
          <a:prstGeom prst="rect">
            <a:avLst/>
          </a:prstGeom>
          <a:solidFill>
            <a:schemeClr val="lt1"/>
          </a:solidFill>
          <a:ln w="25400" cap="flat" cmpd="sng">
            <a:solidFill>
              <a:srgbClr val="37474F"/>
            </a:solidFill>
            <a:prstDash val="solid"/>
            <a:round/>
            <a:headEnd type="none" w="sm" len="sm"/>
            <a:tailEnd type="none" w="sm" len="sm"/>
          </a:ln>
        </p:spPr>
        <p:txBody>
          <a:bodyPr spcFirstLastPara="1" wrap="square" lIns="64283" tIns="32133" rIns="64283" bIns="32133" anchor="ctr" anchorCtr="0">
            <a:noAutofit/>
          </a:bodyPr>
          <a:lstStyle/>
          <a:p>
            <a:pPr algn="ctr">
              <a:buClr>
                <a:schemeClr val="lt1"/>
              </a:buClr>
              <a:buSzPts val="2400"/>
            </a:pPr>
            <a:endParaRPr sz="1687" dirty="0">
              <a:solidFill>
                <a:srgbClr val="FFFFFF"/>
              </a:solidFill>
              <a:latin typeface="Arial"/>
              <a:ea typeface="Arial"/>
              <a:cs typeface="Arial"/>
              <a:sym typeface="Arial"/>
            </a:endParaRPr>
          </a:p>
        </p:txBody>
      </p:sp>
      <p:sp>
        <p:nvSpPr>
          <p:cNvPr id="480" name="Google Shape;480;p16"/>
          <p:cNvSpPr/>
          <p:nvPr/>
        </p:nvSpPr>
        <p:spPr>
          <a:xfrm>
            <a:off x="6248539" y="2181138"/>
            <a:ext cx="2302713" cy="453915"/>
          </a:xfrm>
          <a:prstGeom prst="rect">
            <a:avLst/>
          </a:prstGeom>
          <a:solidFill>
            <a:srgbClr val="37474F"/>
          </a:solidFill>
          <a:ln>
            <a:noFill/>
          </a:ln>
        </p:spPr>
        <p:txBody>
          <a:bodyPr spcFirstLastPara="1" wrap="square" lIns="64283" tIns="32133" rIns="64283" bIns="32133" anchor="ctr" anchorCtr="0">
            <a:noAutofit/>
          </a:bodyPr>
          <a:lstStyle/>
          <a:p>
            <a:pPr algn="ctr">
              <a:buClr>
                <a:srgbClr val="FFFFFF"/>
              </a:buClr>
              <a:buSzPts val="1400"/>
            </a:pPr>
            <a:r>
              <a:rPr lang="ja-JP" altLang="en-US" sz="984" dirty="0">
                <a:solidFill>
                  <a:srgbClr val="FFFFFF"/>
                </a:solidFill>
                <a:latin typeface="游ゴシック" panose="020B0400000000000000" pitchFamily="50" charset="-128"/>
                <a:ea typeface="游ゴシック" panose="020B0400000000000000" pitchFamily="50" charset="-128"/>
                <a:cs typeface="Arial"/>
                <a:sym typeface="Arial"/>
              </a:rPr>
              <a:t>アラート判定基準</a:t>
            </a:r>
            <a:endParaRPr sz="1266" dirty="0">
              <a:latin typeface="游ゴシック" panose="020B0400000000000000" pitchFamily="50" charset="-128"/>
              <a:ea typeface="游ゴシック" panose="020B0400000000000000" pitchFamily="50" charset="-128"/>
            </a:endParaRPr>
          </a:p>
        </p:txBody>
      </p:sp>
      <p:sp>
        <p:nvSpPr>
          <p:cNvPr id="482" name="Google Shape;482;p16"/>
          <p:cNvSpPr txBox="1"/>
          <p:nvPr/>
        </p:nvSpPr>
        <p:spPr>
          <a:xfrm>
            <a:off x="6353153" y="2818560"/>
            <a:ext cx="2096289" cy="720000"/>
          </a:xfrm>
          <a:prstGeom prst="rect">
            <a:avLst/>
          </a:prstGeom>
          <a:solidFill>
            <a:srgbClr val="E76D64"/>
          </a:solidFill>
          <a:ln>
            <a:noFill/>
          </a:ln>
        </p:spPr>
        <p:txBody>
          <a:bodyPr spcFirstLastPara="1" wrap="square" lIns="64283" tIns="32133" rIns="64283" bIns="32133" anchor="ctr" anchorCtr="0">
            <a:spAutoFit/>
          </a:bodyPr>
          <a:lstStyle/>
          <a:p>
            <a:pPr>
              <a:buClr>
                <a:srgbClr val="000000"/>
              </a:buClr>
              <a:buSzPts val="1400"/>
            </a:pPr>
            <a:r>
              <a:rPr lang="ja-JP" altLang="en-US" sz="1400" b="1" dirty="0">
                <a:solidFill>
                  <a:schemeClr val="bg1"/>
                </a:solidFill>
                <a:latin typeface="游ゴシック" panose="020B0400000000000000" pitchFamily="50" charset="-128"/>
                <a:ea typeface="游ゴシック" panose="020B0400000000000000" pitchFamily="50" charset="-128"/>
                <a:cs typeface="Arial"/>
                <a:sym typeface="Arial"/>
              </a:rPr>
              <a:t>①いずれかの項目が大雨</a:t>
            </a:r>
            <a:endParaRPr sz="1400" b="1" dirty="0">
              <a:solidFill>
                <a:schemeClr val="bg1"/>
              </a:solidFill>
              <a:latin typeface="游ゴシック" panose="020B0400000000000000" pitchFamily="50" charset="-128"/>
              <a:ea typeface="游ゴシック" panose="020B0400000000000000" pitchFamily="50" charset="-128"/>
              <a:cs typeface="Arial"/>
              <a:sym typeface="Arial"/>
            </a:endParaRPr>
          </a:p>
        </p:txBody>
      </p:sp>
      <p:sp>
        <p:nvSpPr>
          <p:cNvPr id="485" name="Google Shape;485;p16"/>
          <p:cNvSpPr txBox="1"/>
          <p:nvPr/>
        </p:nvSpPr>
        <p:spPr>
          <a:xfrm>
            <a:off x="6353153" y="4407680"/>
            <a:ext cx="2096289" cy="720000"/>
          </a:xfrm>
          <a:prstGeom prst="rect">
            <a:avLst/>
          </a:prstGeom>
          <a:solidFill>
            <a:srgbClr val="E76D64"/>
          </a:solidFill>
          <a:ln>
            <a:noFill/>
          </a:ln>
        </p:spPr>
        <p:txBody>
          <a:bodyPr spcFirstLastPara="1" wrap="square" lIns="64283" tIns="32133" rIns="64283" bIns="32133" anchor="ctr" anchorCtr="0">
            <a:spAutoFit/>
          </a:bodyPr>
          <a:lstStyle/>
          <a:p>
            <a:pPr>
              <a:buClr>
                <a:srgbClr val="000000"/>
              </a:buClr>
              <a:buSzPts val="1400"/>
            </a:pPr>
            <a:r>
              <a:rPr lang="ja-JP" altLang="en-US" sz="1400" b="1" dirty="0">
                <a:solidFill>
                  <a:schemeClr val="bg1"/>
                </a:solidFill>
                <a:latin typeface="游ゴシック" panose="020B0400000000000000" pitchFamily="50" charset="-128"/>
                <a:ea typeface="游ゴシック" panose="020B0400000000000000" pitchFamily="50" charset="-128"/>
                <a:cs typeface="Arial"/>
                <a:sym typeface="Arial"/>
              </a:rPr>
              <a:t>③いずれかの項目が、前月から</a:t>
            </a:r>
            <a:r>
              <a:rPr lang="en-US" altLang="ja-JP" sz="1400" b="1" dirty="0">
                <a:solidFill>
                  <a:schemeClr val="bg1"/>
                </a:solidFill>
                <a:latin typeface="游ゴシック" panose="020B0400000000000000" pitchFamily="50" charset="-128"/>
                <a:ea typeface="游ゴシック" panose="020B0400000000000000" pitchFamily="50" charset="-128"/>
                <a:cs typeface="Arial"/>
                <a:sym typeface="Arial"/>
              </a:rPr>
              <a:t>2</a:t>
            </a:r>
            <a:r>
              <a:rPr lang="ja-JP" altLang="en-US" sz="1400" b="1" dirty="0">
                <a:solidFill>
                  <a:schemeClr val="bg1"/>
                </a:solidFill>
                <a:latin typeface="游ゴシック" panose="020B0400000000000000" pitchFamily="50" charset="-128"/>
                <a:ea typeface="游ゴシック" panose="020B0400000000000000" pitchFamily="50" charset="-128"/>
                <a:cs typeface="Arial"/>
                <a:sym typeface="Arial"/>
              </a:rPr>
              <a:t>段階以上下落して雨</a:t>
            </a:r>
            <a:endParaRPr sz="1400" b="1" dirty="0">
              <a:solidFill>
                <a:schemeClr val="bg1"/>
              </a:solidFill>
              <a:latin typeface="游ゴシック" panose="020B0400000000000000" pitchFamily="50" charset="-128"/>
              <a:ea typeface="游ゴシック" panose="020B0400000000000000" pitchFamily="50" charset="-128"/>
              <a:cs typeface="Arial"/>
              <a:sym typeface="Arial"/>
            </a:endParaRPr>
          </a:p>
        </p:txBody>
      </p:sp>
      <p:sp>
        <p:nvSpPr>
          <p:cNvPr id="486" name="Google Shape;486;p16"/>
          <p:cNvSpPr/>
          <p:nvPr/>
        </p:nvSpPr>
        <p:spPr>
          <a:xfrm>
            <a:off x="6309158" y="5284154"/>
            <a:ext cx="2173498" cy="519249"/>
          </a:xfrm>
          <a:prstGeom prst="rect">
            <a:avLst/>
          </a:prstGeom>
          <a:noFill/>
          <a:ln>
            <a:noFill/>
          </a:ln>
        </p:spPr>
        <p:txBody>
          <a:bodyPr spcFirstLastPara="1" wrap="square" lIns="64283" tIns="32133" rIns="64283" bIns="32133" anchor="t" anchorCtr="0">
            <a:spAutoFit/>
          </a:bodyPr>
          <a:lstStyle/>
          <a:p>
            <a:pPr>
              <a:buClr>
                <a:srgbClr val="000000"/>
              </a:buClr>
              <a:buSzPts val="1400"/>
            </a:pPr>
            <a:r>
              <a:rPr lang="ja-JP" altLang="en-US" sz="984" dirty="0">
                <a:solidFill>
                  <a:srgbClr val="000000"/>
                </a:solidFill>
                <a:latin typeface="游ゴシック" panose="020B0400000000000000" pitchFamily="50" charset="-128"/>
                <a:ea typeface="游ゴシック" panose="020B0400000000000000" pitchFamily="50" charset="-128"/>
                <a:cs typeface="Arial"/>
                <a:sym typeface="Arial"/>
              </a:rPr>
              <a:t>上記３つのパターンに当てはまる際に自動的にアラート判定が上がる仕組みになっております。</a:t>
            </a:r>
            <a:endParaRPr sz="984" dirty="0">
              <a:solidFill>
                <a:srgbClr val="000000"/>
              </a:solidFill>
              <a:latin typeface="游ゴシック" panose="020B0400000000000000" pitchFamily="50" charset="-128"/>
              <a:ea typeface="游ゴシック" panose="020B0400000000000000" pitchFamily="50" charset="-128"/>
              <a:cs typeface="Arial"/>
              <a:sym typeface="Arial"/>
            </a:endParaRPr>
          </a:p>
        </p:txBody>
      </p:sp>
      <p:sp>
        <p:nvSpPr>
          <p:cNvPr id="488" name="Google Shape;488;p16"/>
          <p:cNvSpPr txBox="1"/>
          <p:nvPr/>
        </p:nvSpPr>
        <p:spPr>
          <a:xfrm>
            <a:off x="6353153" y="3613120"/>
            <a:ext cx="2096289" cy="720000"/>
          </a:xfrm>
          <a:prstGeom prst="rect">
            <a:avLst/>
          </a:prstGeom>
          <a:solidFill>
            <a:srgbClr val="E76D64"/>
          </a:solidFill>
          <a:ln>
            <a:noFill/>
          </a:ln>
        </p:spPr>
        <p:txBody>
          <a:bodyPr spcFirstLastPara="1" wrap="square" lIns="64283" tIns="32133" rIns="64283" bIns="32133" anchor="ctr" anchorCtr="0">
            <a:spAutoFit/>
          </a:bodyPr>
          <a:lstStyle/>
          <a:p>
            <a:pPr>
              <a:buClr>
                <a:srgbClr val="000000"/>
              </a:buClr>
              <a:buSzPts val="1400"/>
            </a:pPr>
            <a:r>
              <a:rPr lang="ja-JP" altLang="en-US" sz="1400" b="1" dirty="0">
                <a:solidFill>
                  <a:schemeClr val="bg1"/>
                </a:solidFill>
                <a:latin typeface="游ゴシック" panose="020B0400000000000000" pitchFamily="50" charset="-128"/>
                <a:ea typeface="游ゴシック" panose="020B0400000000000000" pitchFamily="50" charset="-128"/>
                <a:cs typeface="Arial"/>
                <a:sym typeface="Arial"/>
              </a:rPr>
              <a:t>②</a:t>
            </a:r>
            <a:r>
              <a:rPr lang="en-US" altLang="ja-JP" sz="1400" b="1" dirty="0">
                <a:solidFill>
                  <a:schemeClr val="bg1"/>
                </a:solidFill>
                <a:latin typeface="游ゴシック" panose="020B0400000000000000" pitchFamily="50" charset="-128"/>
                <a:ea typeface="游ゴシック" panose="020B0400000000000000" pitchFamily="50" charset="-128"/>
                <a:cs typeface="Arial"/>
                <a:sym typeface="Arial"/>
              </a:rPr>
              <a:t>2</a:t>
            </a:r>
            <a:r>
              <a:rPr lang="ja-JP" altLang="en-US" sz="1400" b="1" dirty="0">
                <a:solidFill>
                  <a:schemeClr val="bg1"/>
                </a:solidFill>
                <a:latin typeface="游ゴシック" panose="020B0400000000000000" pitchFamily="50" charset="-128"/>
                <a:ea typeface="游ゴシック" panose="020B0400000000000000" pitchFamily="50" charset="-128"/>
                <a:cs typeface="Arial"/>
                <a:sym typeface="Arial"/>
              </a:rPr>
              <a:t>つ以上の項目が雨</a:t>
            </a:r>
            <a:endParaRPr sz="1400" b="1" dirty="0">
              <a:solidFill>
                <a:schemeClr val="bg1"/>
              </a:solidFill>
              <a:latin typeface="游ゴシック" panose="020B0400000000000000" pitchFamily="50" charset="-128"/>
              <a:ea typeface="游ゴシック" panose="020B0400000000000000" pitchFamily="50" charset="-128"/>
              <a:cs typeface="Arial"/>
              <a:sym typeface="Arial"/>
            </a:endParaRPr>
          </a:p>
        </p:txBody>
      </p:sp>
      <p:pic>
        <p:nvPicPr>
          <p:cNvPr id="489" name="Google Shape;489;p16" descr="画面の領域"/>
          <p:cNvPicPr preferRelativeResize="0"/>
          <p:nvPr/>
        </p:nvPicPr>
        <p:blipFill rotWithShape="1">
          <a:blip r:embed="rId6">
            <a:alphaModFix/>
          </a:blip>
          <a:srcRect/>
          <a:stretch/>
        </p:blipFill>
        <p:spPr>
          <a:xfrm>
            <a:off x="2926366" y="2549381"/>
            <a:ext cx="2801704" cy="1382540"/>
          </a:xfrm>
          <a:prstGeom prst="rect">
            <a:avLst/>
          </a:prstGeom>
          <a:noFill/>
          <a:ln>
            <a:noFill/>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err="1">
                <a:cs typeface="源真ゴシック Bold" panose="020B0602020203020207" pitchFamily="50" charset="-128"/>
              </a:rPr>
              <a:t>Geppo</a:t>
            </a:r>
            <a:r>
              <a:rPr kumimoji="1" lang="ja-JP" altLang="en-US" b="1" dirty="0">
                <a:cs typeface="源真ゴシック Bold" panose="020B0602020203020207" pitchFamily="50" charset="-128"/>
              </a:rPr>
              <a:t>で目指すべき状態</a:t>
            </a:r>
          </a:p>
        </p:txBody>
      </p:sp>
      <p:sp>
        <p:nvSpPr>
          <p:cNvPr id="51" name="テキスト ボックス 14"/>
          <p:cNvSpPr txBox="1"/>
          <p:nvPr/>
        </p:nvSpPr>
        <p:spPr>
          <a:xfrm>
            <a:off x="0" y="1708435"/>
            <a:ext cx="9144000" cy="1285737"/>
          </a:xfrm>
          <a:prstGeom prst="rect">
            <a:avLst/>
          </a:prstGeom>
          <a:noFill/>
        </p:spPr>
        <p:txBody>
          <a:bodyPr wrap="square" rtlCol="0" anchor="t">
            <a:spAutoFit/>
          </a:bodyPr>
          <a:lstStyle/>
          <a:p>
            <a:pPr algn="ctr"/>
            <a:r>
              <a:rPr lang="ja-JP" altLang="en-US" sz="2585" b="1" dirty="0">
                <a:latin typeface="游ゴシック" panose="020B0400000000000000" pitchFamily="50" charset="-128"/>
                <a:ea typeface="游ゴシック" panose="020B0400000000000000" pitchFamily="50" charset="-128"/>
                <a:cs typeface="源真ゴシック Bold" panose="020B0602020203020207" pitchFamily="50" charset="-128"/>
              </a:rPr>
              <a:t>まずは</a:t>
            </a:r>
            <a:r>
              <a:rPr lang="en-US" altLang="ja-JP" sz="2585" b="1" dirty="0">
                <a:latin typeface="游ゴシック" panose="020B0400000000000000" pitchFamily="50" charset="-128"/>
                <a:ea typeface="游ゴシック" panose="020B0400000000000000" pitchFamily="50" charset="-128"/>
                <a:cs typeface="源真ゴシック Bold" panose="020B0602020203020207" pitchFamily="50" charset="-128"/>
              </a:rPr>
              <a:t>Geppo</a:t>
            </a:r>
            <a:r>
              <a:rPr lang="ja-JP" altLang="en-US" sz="2585" b="1" dirty="0">
                <a:latin typeface="游ゴシック" panose="020B0400000000000000" pitchFamily="50" charset="-128"/>
                <a:ea typeface="游ゴシック" panose="020B0400000000000000" pitchFamily="50" charset="-128"/>
                <a:cs typeface="源真ゴシック Bold" panose="020B0602020203020207" pitchFamily="50" charset="-128"/>
              </a:rPr>
              <a:t>を通じて、</a:t>
            </a:r>
            <a:endParaRPr lang="en-US" altLang="ja-JP" sz="2585"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2585" b="1" u="sng" dirty="0">
                <a:solidFill>
                  <a:srgbClr val="DA4747"/>
                </a:solidFill>
                <a:latin typeface="游ゴシック" panose="020B0400000000000000" pitchFamily="50" charset="-128"/>
                <a:ea typeface="游ゴシック" panose="020B0400000000000000" pitchFamily="50" charset="-128"/>
                <a:cs typeface="源真ゴシック Bold" panose="020B0602020203020207" pitchFamily="50" charset="-128"/>
              </a:rPr>
              <a:t>「従業員の本音が常に見える化できている状態」</a:t>
            </a:r>
            <a:endParaRPr lang="en-US" altLang="ja-JP" sz="2585" b="1" u="sng" dirty="0">
              <a:solidFill>
                <a:srgbClr val="DA4747"/>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2585" b="1" dirty="0">
                <a:latin typeface="游ゴシック" panose="020B0400000000000000" pitchFamily="50" charset="-128"/>
                <a:ea typeface="游ゴシック" panose="020B0400000000000000" pitchFamily="50" charset="-128"/>
                <a:cs typeface="源真ゴシック Bold" panose="020B0602020203020207" pitchFamily="50" charset="-128"/>
              </a:rPr>
              <a:t>の実現をめざしましょう。</a:t>
            </a:r>
            <a:endParaRPr lang="en-US" altLang="ja-JP" sz="2585"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3" name="スライド番号プレースホルダー 2">
            <a:extLst>
              <a:ext uri="{FF2B5EF4-FFF2-40B4-BE49-F238E27FC236}">
                <a16:creationId xmlns:a16="http://schemas.microsoft.com/office/drawing/2014/main" id="{8EBE3003-F45C-4A62-B0DB-74278FEB820B}"/>
              </a:ext>
            </a:extLst>
          </p:cNvPr>
          <p:cNvSpPr>
            <a:spLocks noGrp="1"/>
          </p:cNvSpPr>
          <p:nvPr>
            <p:ph type="sldNum" sz="quarter" idx="2"/>
          </p:nvPr>
        </p:nvSpPr>
        <p:spPr/>
        <p:txBody>
          <a:bodyPr/>
          <a:lstStyle/>
          <a:p>
            <a:fld id="{86CB4B4D-7CA3-9044-876B-883B54F8677D}" type="slidenum">
              <a:rPr lang="en-US" altLang="ja-JP" smtClean="0"/>
              <a:t>11</a:t>
            </a:fld>
            <a:endParaRPr lang="ja-JP" altLang="en-US" dirty="0"/>
          </a:p>
        </p:txBody>
      </p:sp>
      <p:grpSp>
        <p:nvGrpSpPr>
          <p:cNvPr id="4" name="グループ化 3">
            <a:extLst>
              <a:ext uri="{FF2B5EF4-FFF2-40B4-BE49-F238E27FC236}">
                <a16:creationId xmlns:a16="http://schemas.microsoft.com/office/drawing/2014/main" id="{74EABE56-2A96-4277-8B55-B1A5B2939072}"/>
              </a:ext>
            </a:extLst>
          </p:cNvPr>
          <p:cNvGrpSpPr/>
          <p:nvPr/>
        </p:nvGrpSpPr>
        <p:grpSpPr>
          <a:xfrm>
            <a:off x="445665" y="3120228"/>
            <a:ext cx="8252671" cy="3047754"/>
            <a:chOff x="445665" y="2120705"/>
            <a:chExt cx="8252671" cy="3687782"/>
          </a:xfrm>
        </p:grpSpPr>
        <p:sp>
          <p:nvSpPr>
            <p:cNvPr id="5" name="乗算 2">
              <a:extLst>
                <a:ext uri="{FF2B5EF4-FFF2-40B4-BE49-F238E27FC236}">
                  <a16:creationId xmlns:a16="http://schemas.microsoft.com/office/drawing/2014/main" id="{4AEAD11E-26DA-4465-A437-24763ED1D13B}"/>
                </a:ext>
              </a:extLst>
            </p:cNvPr>
            <p:cNvSpPr/>
            <p:nvPr/>
          </p:nvSpPr>
          <p:spPr>
            <a:xfrm>
              <a:off x="4146572" y="3498094"/>
              <a:ext cx="655081" cy="692061"/>
            </a:xfrm>
            <a:prstGeom prst="mathMultiply">
              <a:avLst>
                <a:gd name="adj1" fmla="val 0"/>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215"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grpSp>
          <p:nvGrpSpPr>
            <p:cNvPr id="6" name="グループ化 5">
              <a:extLst>
                <a:ext uri="{FF2B5EF4-FFF2-40B4-BE49-F238E27FC236}">
                  <a16:creationId xmlns:a16="http://schemas.microsoft.com/office/drawing/2014/main" id="{6C71E597-DCA8-48AE-A99A-573FD4CBF3CC}"/>
                </a:ext>
              </a:extLst>
            </p:cNvPr>
            <p:cNvGrpSpPr/>
            <p:nvPr/>
          </p:nvGrpSpPr>
          <p:grpSpPr>
            <a:xfrm>
              <a:off x="1025865" y="2376910"/>
              <a:ext cx="2800220" cy="2934426"/>
              <a:chOff x="1115272" y="2290812"/>
              <a:chExt cx="3033572" cy="3178962"/>
            </a:xfrm>
          </p:grpSpPr>
          <p:sp>
            <p:nvSpPr>
              <p:cNvPr id="7" name="正方形/長方形 33">
                <a:extLst>
                  <a:ext uri="{FF2B5EF4-FFF2-40B4-BE49-F238E27FC236}">
                    <a16:creationId xmlns:a16="http://schemas.microsoft.com/office/drawing/2014/main" id="{AB9D525F-7C46-4248-AB79-F49996347B2A}"/>
                  </a:ext>
                </a:extLst>
              </p:cNvPr>
              <p:cNvSpPr/>
              <p:nvPr/>
            </p:nvSpPr>
            <p:spPr>
              <a:xfrm>
                <a:off x="1115274" y="3020791"/>
                <a:ext cx="3033570" cy="2448983"/>
              </a:xfrm>
              <a:prstGeom prst="rect">
                <a:avLst/>
              </a:prstGeom>
              <a:solidFill>
                <a:schemeClr val="bg1"/>
              </a:solid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215"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8" name="正方形/長方形 54">
                <a:extLst>
                  <a:ext uri="{FF2B5EF4-FFF2-40B4-BE49-F238E27FC236}">
                    <a16:creationId xmlns:a16="http://schemas.microsoft.com/office/drawing/2014/main" id="{FA0D0F4E-26D2-4108-B6A1-71C0CFB7CDC1}"/>
                  </a:ext>
                </a:extLst>
              </p:cNvPr>
              <p:cNvSpPr/>
              <p:nvPr/>
            </p:nvSpPr>
            <p:spPr>
              <a:xfrm>
                <a:off x="1410860" y="3271802"/>
                <a:ext cx="2442397" cy="845564"/>
              </a:xfrm>
              <a:prstGeom prst="rect">
                <a:avLst/>
              </a:prstGeom>
              <a:solidFill>
                <a:srgbClr val="00BEB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215"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回答率</a:t>
                </a:r>
              </a:p>
            </p:txBody>
          </p:sp>
          <p:sp>
            <p:nvSpPr>
              <p:cNvPr id="9" name="正方形/長方形 33">
                <a:extLst>
                  <a:ext uri="{FF2B5EF4-FFF2-40B4-BE49-F238E27FC236}">
                    <a16:creationId xmlns:a16="http://schemas.microsoft.com/office/drawing/2014/main" id="{7CBA3897-BD7B-4418-A087-4D009A05951E}"/>
                  </a:ext>
                </a:extLst>
              </p:cNvPr>
              <p:cNvSpPr/>
              <p:nvPr/>
            </p:nvSpPr>
            <p:spPr>
              <a:xfrm>
                <a:off x="1115272" y="2290812"/>
                <a:ext cx="3033570" cy="433886"/>
              </a:xfrm>
              <a:prstGeom prst="rect">
                <a:avLst/>
              </a:prstGeom>
              <a:solidFill>
                <a:schemeClr val="bg1"/>
              </a:solid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215" b="1" dirty="0">
                    <a:solidFill>
                      <a:srgbClr val="DA4747"/>
                    </a:solidFill>
                    <a:latin typeface="游ゴシック" panose="020B0400000000000000" pitchFamily="50" charset="-128"/>
                    <a:ea typeface="游ゴシック" panose="020B0400000000000000" pitchFamily="50" charset="-128"/>
                    <a:cs typeface="源真ゴシック Bold" panose="020B0602020203020207" pitchFamily="50" charset="-128"/>
                  </a:rPr>
                  <a:t>網羅性</a:t>
                </a:r>
              </a:p>
            </p:txBody>
          </p:sp>
          <p:sp>
            <p:nvSpPr>
              <p:cNvPr id="10" name="テキスト ボックス 55">
                <a:extLst>
                  <a:ext uri="{FF2B5EF4-FFF2-40B4-BE49-F238E27FC236}">
                    <a16:creationId xmlns:a16="http://schemas.microsoft.com/office/drawing/2014/main" id="{B0502275-D051-4E24-8D92-575C38EF5998}"/>
                  </a:ext>
                </a:extLst>
              </p:cNvPr>
              <p:cNvSpPr txBox="1"/>
              <p:nvPr/>
            </p:nvSpPr>
            <p:spPr>
              <a:xfrm>
                <a:off x="1459963" y="4433518"/>
                <a:ext cx="2344190" cy="469296"/>
              </a:xfrm>
              <a:prstGeom prst="rect">
                <a:avLst/>
              </a:prstGeom>
              <a:noFill/>
            </p:spPr>
            <p:txBody>
              <a:bodyPr wrap="square" rtlCol="0" anchor="t">
                <a:spAutoFit/>
              </a:bodyPr>
              <a:lstStyle/>
              <a:p>
                <a:pPr algn="ctr"/>
                <a:r>
                  <a:rPr lang="en-US" altLang="ja-JP" sz="2215" b="1" dirty="0">
                    <a:latin typeface="游ゴシック" panose="020B0400000000000000" pitchFamily="50" charset="-128"/>
                    <a:ea typeface="游ゴシック" panose="020B0400000000000000" pitchFamily="50" charset="-128"/>
                    <a:cs typeface="源真ゴシック Bold" panose="020B0602020203020207" pitchFamily="50" charset="-128"/>
                  </a:rPr>
                  <a:t>90%</a:t>
                </a:r>
                <a:r>
                  <a:rPr lang="ja-JP" altLang="en-US" sz="2215" b="1" dirty="0">
                    <a:latin typeface="游ゴシック" panose="020B0400000000000000" pitchFamily="50" charset="-128"/>
                    <a:ea typeface="游ゴシック" panose="020B0400000000000000" pitchFamily="50" charset="-128"/>
                    <a:cs typeface="源真ゴシック Bold" panose="020B0602020203020207" pitchFamily="50" charset="-128"/>
                  </a:rPr>
                  <a:t>以上</a:t>
                </a:r>
                <a:endParaRPr lang="en-US" altLang="ja-JP" sz="2215"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grpSp>
        <p:grpSp>
          <p:nvGrpSpPr>
            <p:cNvPr id="11" name="グループ化 10">
              <a:extLst>
                <a:ext uri="{FF2B5EF4-FFF2-40B4-BE49-F238E27FC236}">
                  <a16:creationId xmlns:a16="http://schemas.microsoft.com/office/drawing/2014/main" id="{799DFA74-4E06-46BD-BBB1-61A7243A19AA}"/>
                </a:ext>
              </a:extLst>
            </p:cNvPr>
            <p:cNvGrpSpPr/>
            <p:nvPr/>
          </p:nvGrpSpPr>
          <p:grpSpPr>
            <a:xfrm>
              <a:off x="5122138" y="2375456"/>
              <a:ext cx="2995997" cy="2937334"/>
              <a:chOff x="5552901" y="2287661"/>
              <a:chExt cx="3245663" cy="3182112"/>
            </a:xfrm>
          </p:grpSpPr>
          <p:sp>
            <p:nvSpPr>
              <p:cNvPr id="12" name="正方形/長方形 33">
                <a:extLst>
                  <a:ext uri="{FF2B5EF4-FFF2-40B4-BE49-F238E27FC236}">
                    <a16:creationId xmlns:a16="http://schemas.microsoft.com/office/drawing/2014/main" id="{942EBBC1-395A-44B8-8050-900478A4EFC1}"/>
                  </a:ext>
                </a:extLst>
              </p:cNvPr>
              <p:cNvSpPr/>
              <p:nvPr/>
            </p:nvSpPr>
            <p:spPr>
              <a:xfrm>
                <a:off x="5552902" y="3041608"/>
                <a:ext cx="3245662" cy="2428165"/>
              </a:xfrm>
              <a:prstGeom prst="rect">
                <a:avLst/>
              </a:prstGeom>
              <a:solidFill>
                <a:schemeClr val="bg1"/>
              </a:solid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215"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13" name="正方形/長方形 58">
                <a:extLst>
                  <a:ext uri="{FF2B5EF4-FFF2-40B4-BE49-F238E27FC236}">
                    <a16:creationId xmlns:a16="http://schemas.microsoft.com/office/drawing/2014/main" id="{CEF310E3-80EC-498D-98F2-61F8FB529B4A}"/>
                  </a:ext>
                </a:extLst>
              </p:cNvPr>
              <p:cNvSpPr/>
              <p:nvPr/>
            </p:nvSpPr>
            <p:spPr>
              <a:xfrm>
                <a:off x="5978499" y="3271802"/>
                <a:ext cx="2442397" cy="845564"/>
              </a:xfrm>
              <a:prstGeom prst="rect">
                <a:avLst/>
              </a:prstGeom>
              <a:solidFill>
                <a:srgbClr val="00BEB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215"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アラート率</a:t>
                </a:r>
              </a:p>
            </p:txBody>
          </p:sp>
          <p:sp>
            <p:nvSpPr>
              <p:cNvPr id="14" name="正方形/長方形 33">
                <a:extLst>
                  <a:ext uri="{FF2B5EF4-FFF2-40B4-BE49-F238E27FC236}">
                    <a16:creationId xmlns:a16="http://schemas.microsoft.com/office/drawing/2014/main" id="{9B1E2B62-C87A-486D-B488-5D8C024297FF}"/>
                  </a:ext>
                </a:extLst>
              </p:cNvPr>
              <p:cNvSpPr/>
              <p:nvPr/>
            </p:nvSpPr>
            <p:spPr>
              <a:xfrm>
                <a:off x="5552901" y="2287661"/>
                <a:ext cx="3225364" cy="433886"/>
              </a:xfrm>
              <a:prstGeom prst="rect">
                <a:avLst/>
              </a:prstGeom>
              <a:solidFill>
                <a:schemeClr val="bg1"/>
              </a:solid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215" b="1" dirty="0">
                    <a:solidFill>
                      <a:srgbClr val="DA4747"/>
                    </a:solidFill>
                    <a:latin typeface="游ゴシック" panose="020B0400000000000000" pitchFamily="50" charset="-128"/>
                    <a:ea typeface="游ゴシック" panose="020B0400000000000000" pitchFamily="50" charset="-128"/>
                    <a:cs typeface="源真ゴシック Bold" panose="020B0602020203020207" pitchFamily="50" charset="-128"/>
                  </a:rPr>
                  <a:t>率直性</a:t>
                </a:r>
              </a:p>
            </p:txBody>
          </p:sp>
          <p:sp>
            <p:nvSpPr>
              <p:cNvPr id="15" name="テキスト ボックス 55">
                <a:extLst>
                  <a:ext uri="{FF2B5EF4-FFF2-40B4-BE49-F238E27FC236}">
                    <a16:creationId xmlns:a16="http://schemas.microsoft.com/office/drawing/2014/main" id="{B5B1E1DA-E9CD-4754-9C29-01334C92DBAE}"/>
                  </a:ext>
                </a:extLst>
              </p:cNvPr>
              <p:cNvSpPr txBox="1"/>
              <p:nvPr/>
            </p:nvSpPr>
            <p:spPr>
              <a:xfrm>
                <a:off x="5642022" y="4358707"/>
                <a:ext cx="3067421" cy="838563"/>
              </a:xfrm>
              <a:prstGeom prst="rect">
                <a:avLst/>
              </a:prstGeom>
              <a:noFill/>
            </p:spPr>
            <p:txBody>
              <a:bodyPr wrap="square" rtlCol="0" anchor="t">
                <a:spAutoFit/>
              </a:bodyPr>
              <a:lstStyle/>
              <a:p>
                <a:pPr algn="ctr"/>
                <a:r>
                  <a:rPr lang="en-US" altLang="ja-JP" sz="2215" b="1" dirty="0">
                    <a:latin typeface="游ゴシック" panose="020B0400000000000000" pitchFamily="50" charset="-128"/>
                    <a:ea typeface="游ゴシック" panose="020B0400000000000000" pitchFamily="50" charset="-128"/>
                    <a:cs typeface="源真ゴシック Bold" panose="020B0602020203020207" pitchFamily="50" charset="-128"/>
                  </a:rPr>
                  <a:t>10%</a:t>
                </a:r>
                <a:r>
                  <a:rPr lang="ja-JP" altLang="en-US" sz="2215" b="1" dirty="0">
                    <a:latin typeface="游ゴシック" panose="020B0400000000000000" pitchFamily="50" charset="-128"/>
                    <a:ea typeface="游ゴシック" panose="020B0400000000000000" pitchFamily="50" charset="-128"/>
                    <a:cs typeface="源真ゴシック Bold" panose="020B0602020203020207" pitchFamily="50" charset="-128"/>
                  </a:rPr>
                  <a:t>前後</a:t>
                </a:r>
                <a:endParaRPr lang="en-US" altLang="ja-JP" sz="2215"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2215" b="1" dirty="0">
                    <a:latin typeface="游ゴシック" panose="020B0400000000000000" pitchFamily="50" charset="-128"/>
                    <a:ea typeface="游ゴシック" panose="020B0400000000000000" pitchFamily="50" charset="-128"/>
                    <a:cs typeface="源真ゴシック Bold" panose="020B0602020203020207" pitchFamily="50" charset="-128"/>
                  </a:rPr>
                  <a:t>またはそれ以上</a:t>
                </a:r>
                <a:endParaRPr lang="en-US" altLang="ja-JP" sz="2215"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grpSp>
        <p:sp>
          <p:nvSpPr>
            <p:cNvPr id="16" name="正方形/長方形 19">
              <a:extLst>
                <a:ext uri="{FF2B5EF4-FFF2-40B4-BE49-F238E27FC236}">
                  <a16:creationId xmlns:a16="http://schemas.microsoft.com/office/drawing/2014/main" id="{150BFAB0-8CB5-4B3E-89E5-C672E5DB3105}"/>
                </a:ext>
              </a:extLst>
            </p:cNvPr>
            <p:cNvSpPr/>
            <p:nvPr/>
          </p:nvSpPr>
          <p:spPr>
            <a:xfrm>
              <a:off x="445665" y="2120705"/>
              <a:ext cx="8252671" cy="3687782"/>
            </a:xfrm>
            <a:prstGeom prst="rect">
              <a:avLst/>
            </a:pr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grpSp>
      <p:sp>
        <p:nvSpPr>
          <p:cNvPr id="17" name="楕円 16">
            <a:extLst>
              <a:ext uri="{FF2B5EF4-FFF2-40B4-BE49-F238E27FC236}">
                <a16:creationId xmlns:a16="http://schemas.microsoft.com/office/drawing/2014/main" id="{512B9510-F899-41A5-892A-7C16846B90D4}"/>
              </a:ext>
            </a:extLst>
          </p:cNvPr>
          <p:cNvSpPr/>
          <p:nvPr/>
        </p:nvSpPr>
        <p:spPr>
          <a:xfrm>
            <a:off x="140055" y="2881985"/>
            <a:ext cx="1960098" cy="368518"/>
          </a:xfrm>
          <a:prstGeom prst="ellipse">
            <a:avLst/>
          </a:prstGeom>
          <a:solidFill>
            <a:srgbClr val="37474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ja-JP" altLang="en-US" sz="1600" b="0" i="0" u="none" strike="noStrike" cap="none" spc="0" normalizeH="0" baseline="0" dirty="0">
                <a:ln>
                  <a:noFill/>
                </a:ln>
                <a:solidFill>
                  <a:srgbClr val="FFFFFF"/>
                </a:solidFill>
                <a:effectLst/>
                <a:uFillTx/>
                <a:latin typeface="+mn-lt"/>
                <a:ea typeface="+mn-ea"/>
                <a:cs typeface="+mn-cs"/>
                <a:sym typeface="ヒラギノ角ゴ ProN W3"/>
              </a:rPr>
              <a:t>参考指標例</a:t>
            </a:r>
          </a:p>
        </p:txBody>
      </p:sp>
    </p:spTree>
    <p:extLst>
      <p:ext uri="{BB962C8B-B14F-4D97-AF65-F5344CB8AC3E}">
        <p14:creationId xmlns:p14="http://schemas.microsoft.com/office/powerpoint/2010/main" val="314995209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B9EB7585-1154-460D-BF7D-30A6522CA1D2}"/>
              </a:ext>
            </a:extLst>
          </p:cNvPr>
          <p:cNvSpPr/>
          <p:nvPr/>
        </p:nvSpPr>
        <p:spPr>
          <a:xfrm>
            <a:off x="3778034" y="3261857"/>
            <a:ext cx="3356426" cy="1020337"/>
          </a:xfrm>
          <a:prstGeom prst="rect">
            <a:avLst/>
          </a:prstGeom>
          <a:solidFill>
            <a:schemeClr val="accent5">
              <a:lumMod val="60000"/>
              <a:lumOff val="40000"/>
            </a:schemeClr>
          </a:solidFill>
          <a:ln w="28575" cap="flat">
            <a:solidFill>
              <a:srgbClr val="DA4747"/>
            </a:solidFill>
            <a:prstDash val="sysDash"/>
            <a:miter lim="400000"/>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algn="ctr" defTabSz="539275" hangingPunct="0"/>
            <a:endParaRPr lang="ja-JP" altLang="en-US" sz="2031">
              <a:solidFill>
                <a:srgbClr val="FFFFFF"/>
              </a:solidFill>
              <a:sym typeface="ヒラギノ角ゴ ProN W3"/>
            </a:endParaRPr>
          </a:p>
        </p:txBody>
      </p:sp>
      <p:sp>
        <p:nvSpPr>
          <p:cNvPr id="2" name="タイトル 1">
            <a:extLst>
              <a:ext uri="{FF2B5EF4-FFF2-40B4-BE49-F238E27FC236}">
                <a16:creationId xmlns:a16="http://schemas.microsoft.com/office/drawing/2014/main" id="{FF361C48-72FA-4B3B-8FF8-F84CE6CC3282}"/>
              </a:ext>
            </a:extLst>
          </p:cNvPr>
          <p:cNvSpPr>
            <a:spLocks noGrp="1"/>
          </p:cNvSpPr>
          <p:nvPr>
            <p:ph type="title"/>
          </p:nvPr>
        </p:nvSpPr>
        <p:spPr/>
        <p:txBody>
          <a:bodyPr/>
          <a:lstStyle/>
          <a:p>
            <a:r>
              <a:rPr kumimoji="1" lang="en-US" altLang="ja-JP" b="1" dirty="0"/>
              <a:t>Geppo</a:t>
            </a:r>
            <a:r>
              <a:rPr kumimoji="1" lang="ja-JP" altLang="en-US" b="1" dirty="0"/>
              <a:t>基本運用の流れ</a:t>
            </a:r>
          </a:p>
        </p:txBody>
      </p:sp>
      <p:sp>
        <p:nvSpPr>
          <p:cNvPr id="174" name="テキスト ボックス 14">
            <a:extLst>
              <a:ext uri="{FF2B5EF4-FFF2-40B4-BE49-F238E27FC236}">
                <a16:creationId xmlns:a16="http://schemas.microsoft.com/office/drawing/2014/main" id="{4F456691-EA82-4683-9AA8-5778590EFEA8}"/>
              </a:ext>
            </a:extLst>
          </p:cNvPr>
          <p:cNvSpPr txBox="1"/>
          <p:nvPr/>
        </p:nvSpPr>
        <p:spPr>
          <a:xfrm>
            <a:off x="521193" y="1169377"/>
            <a:ext cx="8101616" cy="944489"/>
          </a:xfrm>
          <a:prstGeom prst="rect">
            <a:avLst/>
          </a:prstGeom>
          <a:noFill/>
        </p:spPr>
        <p:txBody>
          <a:bodyPr wrap="square" rtlCol="0" anchor="t">
            <a:spAutoFit/>
          </a:bodyPr>
          <a:lstStyle/>
          <a:p>
            <a:pPr algn="ctr" defTabSz="539275" hangingPunct="0">
              <a:defRPr/>
            </a:pPr>
            <a:r>
              <a:rPr lang="en-US" altLang="ja-JP" sz="1846" b="1" dirty="0">
                <a:latin typeface="游ゴシック" panose="020B0400000000000000" pitchFamily="50" charset="-128"/>
                <a:ea typeface="游ゴシック" panose="020B0400000000000000" pitchFamily="50" charset="-128"/>
                <a:cs typeface="HGMaruGothicMPRO" charset="-128"/>
              </a:rPr>
              <a:t>Geppo</a:t>
            </a:r>
            <a:r>
              <a:rPr lang="ja-JP" altLang="en-US" sz="1846" b="1" dirty="0">
                <a:latin typeface="游ゴシック" panose="020B0400000000000000" pitchFamily="50" charset="-128"/>
                <a:ea typeface="游ゴシック" panose="020B0400000000000000" pitchFamily="50" charset="-128"/>
                <a:cs typeface="HGMaruGothicMPRO" charset="-128"/>
              </a:rPr>
              <a:t>の運用フローは下記のイメージとなります。</a:t>
            </a:r>
            <a:endParaRPr lang="en-US" altLang="ja-JP" sz="1846" b="1" dirty="0">
              <a:latin typeface="游ゴシック" panose="020B0400000000000000" pitchFamily="50" charset="-128"/>
              <a:ea typeface="游ゴシック" panose="020B0400000000000000" pitchFamily="50" charset="-128"/>
              <a:cs typeface="HGMaruGothicMPRO" charset="-128"/>
            </a:endParaRPr>
          </a:p>
          <a:p>
            <a:pPr algn="ctr" defTabSz="539275" hangingPunct="0">
              <a:defRPr/>
            </a:pPr>
            <a:r>
              <a:rPr lang="ja-JP" altLang="en-US" sz="1846" b="1" dirty="0">
                <a:latin typeface="游ゴシック" panose="020B0400000000000000" pitchFamily="50" charset="-128"/>
                <a:ea typeface="游ゴシック" panose="020B0400000000000000" pitchFamily="50" charset="-128"/>
                <a:cs typeface="HGMaruGothicMPRO" charset="-128"/>
              </a:rPr>
              <a:t>なかでも</a:t>
            </a:r>
            <a:r>
              <a:rPr lang="ja-JP" altLang="en-US" sz="1846" b="1" dirty="0">
                <a:solidFill>
                  <a:srgbClr val="DA4747"/>
                </a:solidFill>
                <a:latin typeface="游ゴシック" panose="020B0400000000000000" pitchFamily="50" charset="-128"/>
                <a:ea typeface="游ゴシック" panose="020B0400000000000000" pitchFamily="50" charset="-128"/>
                <a:cs typeface="HGMaruGothicMPRO" charset="-128"/>
              </a:rPr>
              <a:t>「</a:t>
            </a:r>
            <a:r>
              <a:rPr lang="en-US" altLang="ja-JP" sz="1846" b="1" dirty="0">
                <a:solidFill>
                  <a:srgbClr val="DA4747"/>
                </a:solidFill>
                <a:latin typeface="游ゴシック" panose="020B0400000000000000" pitchFamily="50" charset="-128"/>
                <a:ea typeface="游ゴシック" panose="020B0400000000000000" pitchFamily="50" charset="-128"/>
                <a:cs typeface="HGMaruGothicMPRO" charset="-128"/>
              </a:rPr>
              <a:t>3.</a:t>
            </a:r>
            <a:r>
              <a:rPr lang="ja-JP" altLang="en-US" sz="1846" b="1" dirty="0">
                <a:solidFill>
                  <a:srgbClr val="DA4747"/>
                </a:solidFill>
                <a:latin typeface="游ゴシック" panose="020B0400000000000000" pitchFamily="50" charset="-128"/>
                <a:ea typeface="游ゴシック" panose="020B0400000000000000" pitchFamily="50" charset="-128"/>
                <a:cs typeface="HGMaruGothicMPRO" charset="-128"/>
              </a:rPr>
              <a:t>検討」</a:t>
            </a:r>
            <a:r>
              <a:rPr lang="ja-JP" altLang="en-US" sz="1846" b="1" dirty="0">
                <a:latin typeface="游ゴシック" panose="020B0400000000000000" pitchFamily="50" charset="-128"/>
                <a:ea typeface="游ゴシック" panose="020B0400000000000000" pitchFamily="50" charset="-128"/>
                <a:cs typeface="HGMaruGothicMPRO" charset="-128"/>
              </a:rPr>
              <a:t>と</a:t>
            </a:r>
            <a:r>
              <a:rPr lang="ja-JP" altLang="en-US" sz="1846" b="1" dirty="0">
                <a:solidFill>
                  <a:srgbClr val="DA4747"/>
                </a:solidFill>
                <a:latin typeface="游ゴシック" panose="020B0400000000000000" pitchFamily="50" charset="-128"/>
                <a:ea typeface="游ゴシック" panose="020B0400000000000000" pitchFamily="50" charset="-128"/>
                <a:cs typeface="HGMaruGothicMPRO" charset="-128"/>
              </a:rPr>
              <a:t>「</a:t>
            </a:r>
            <a:r>
              <a:rPr lang="en-US" altLang="ja-JP" sz="1846" b="1" dirty="0">
                <a:solidFill>
                  <a:srgbClr val="DA4747"/>
                </a:solidFill>
                <a:latin typeface="游ゴシック" panose="020B0400000000000000" pitchFamily="50" charset="-128"/>
                <a:ea typeface="游ゴシック" panose="020B0400000000000000" pitchFamily="50" charset="-128"/>
                <a:cs typeface="HGMaruGothicMPRO" charset="-128"/>
              </a:rPr>
              <a:t>4.</a:t>
            </a:r>
            <a:r>
              <a:rPr lang="ja-JP" altLang="en-US" sz="1846" b="1" dirty="0">
                <a:solidFill>
                  <a:srgbClr val="DA4747"/>
                </a:solidFill>
                <a:latin typeface="游ゴシック" panose="020B0400000000000000" pitchFamily="50" charset="-128"/>
                <a:ea typeface="游ゴシック" panose="020B0400000000000000" pitchFamily="50" charset="-128"/>
                <a:cs typeface="HGMaruGothicMPRO" charset="-128"/>
              </a:rPr>
              <a:t>対応」</a:t>
            </a:r>
            <a:r>
              <a:rPr lang="ja-JP" altLang="en-US" sz="1846" b="1" dirty="0">
                <a:latin typeface="游ゴシック" panose="020B0400000000000000" pitchFamily="50" charset="-128"/>
                <a:ea typeface="游ゴシック" panose="020B0400000000000000" pitchFamily="50" charset="-128"/>
                <a:cs typeface="HGMaruGothicMPRO" charset="-128"/>
              </a:rPr>
              <a:t>については事前にアラート対応フローを</a:t>
            </a:r>
            <a:endParaRPr lang="en-US" altLang="ja-JP" sz="1846" b="1" dirty="0">
              <a:latin typeface="游ゴシック" panose="020B0400000000000000" pitchFamily="50" charset="-128"/>
              <a:ea typeface="游ゴシック" panose="020B0400000000000000" pitchFamily="50" charset="-128"/>
              <a:cs typeface="HGMaruGothicMPRO" charset="-128"/>
            </a:endParaRPr>
          </a:p>
          <a:p>
            <a:pPr algn="ctr" defTabSz="539275" hangingPunct="0">
              <a:defRPr/>
            </a:pPr>
            <a:r>
              <a:rPr lang="ja-JP" altLang="en-US" sz="1846" b="1" dirty="0">
                <a:latin typeface="游ゴシック" panose="020B0400000000000000" pitchFamily="50" charset="-128"/>
                <a:ea typeface="游ゴシック" panose="020B0400000000000000" pitchFamily="50" charset="-128"/>
                <a:cs typeface="HGMaruGothicMPRO" charset="-128"/>
              </a:rPr>
              <a:t>検討いただくとスムーズにご利用いただけます。</a:t>
            </a:r>
            <a:endParaRPr lang="en-US" altLang="ja-JP" sz="1846" b="1" dirty="0">
              <a:latin typeface="游ゴシック" panose="020B0400000000000000" pitchFamily="50" charset="-128"/>
              <a:ea typeface="游ゴシック" panose="020B0400000000000000" pitchFamily="50" charset="-128"/>
              <a:cs typeface="HGMaruGothicMPRO" charset="-128"/>
            </a:endParaRPr>
          </a:p>
        </p:txBody>
      </p:sp>
      <p:sp>
        <p:nvSpPr>
          <p:cNvPr id="179" name="コンテンツ プレースホルダー 1">
            <a:extLst>
              <a:ext uri="{FF2B5EF4-FFF2-40B4-BE49-F238E27FC236}">
                <a16:creationId xmlns:a16="http://schemas.microsoft.com/office/drawing/2014/main" id="{B67AA26F-80F2-4A11-9303-B310EB913CEF}"/>
              </a:ext>
            </a:extLst>
          </p:cNvPr>
          <p:cNvSpPr txBox="1">
            <a:spLocks/>
          </p:cNvSpPr>
          <p:nvPr/>
        </p:nvSpPr>
        <p:spPr>
          <a:xfrm>
            <a:off x="399443" y="3402022"/>
            <a:ext cx="1610565" cy="783920"/>
          </a:xfrm>
          <a:prstGeom prst="roundRect">
            <a:avLst/>
          </a:prstGeom>
          <a:solidFill>
            <a:srgbClr val="37474F"/>
          </a:solidFill>
          <a:ln w="38100">
            <a:solidFill>
              <a:srgbClr val="00BEB4"/>
            </a:solidFill>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dirty="0">
                <a:solidFill>
                  <a:schemeClr val="bg1"/>
                </a:solidFill>
                <a:latin typeface="游ゴシック" panose="020B0400000000000000" pitchFamily="50" charset="-128"/>
                <a:ea typeface="游ゴシック" panose="020B0400000000000000" pitchFamily="50" charset="-128"/>
              </a:rPr>
              <a:t>１．回答</a:t>
            </a:r>
            <a:endParaRPr lang="en-US" altLang="ja-JP" sz="1846" b="1" dirty="0">
              <a:solidFill>
                <a:schemeClr val="bg1"/>
              </a:solidFill>
              <a:latin typeface="游ゴシック" panose="020B0400000000000000" pitchFamily="50" charset="-128"/>
              <a:ea typeface="游ゴシック" panose="020B0400000000000000" pitchFamily="50" charset="-128"/>
            </a:endParaRPr>
          </a:p>
        </p:txBody>
      </p:sp>
      <p:sp>
        <p:nvSpPr>
          <p:cNvPr id="180" name="コンテンツ プレースホルダー 1">
            <a:extLst>
              <a:ext uri="{FF2B5EF4-FFF2-40B4-BE49-F238E27FC236}">
                <a16:creationId xmlns:a16="http://schemas.microsoft.com/office/drawing/2014/main" id="{CC326C40-9842-4747-8C89-8D98532347D7}"/>
              </a:ext>
            </a:extLst>
          </p:cNvPr>
          <p:cNvSpPr txBox="1">
            <a:spLocks/>
          </p:cNvSpPr>
          <p:nvPr/>
        </p:nvSpPr>
        <p:spPr>
          <a:xfrm>
            <a:off x="2096523" y="3402023"/>
            <a:ext cx="1610565" cy="783920"/>
          </a:xfrm>
          <a:prstGeom prst="roundRect">
            <a:avLst/>
          </a:prstGeom>
          <a:solidFill>
            <a:srgbClr val="37474F"/>
          </a:solidFill>
          <a:ln w="38100">
            <a:solidFill>
              <a:srgbClr val="00BEB4"/>
            </a:solidFill>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dirty="0">
                <a:solidFill>
                  <a:schemeClr val="bg1"/>
                </a:solidFill>
                <a:latin typeface="游ゴシック" panose="020B0400000000000000" pitchFamily="50" charset="-128"/>
                <a:ea typeface="游ゴシック" panose="020B0400000000000000" pitchFamily="50" charset="-128"/>
              </a:rPr>
              <a:t>２．発見</a:t>
            </a:r>
          </a:p>
        </p:txBody>
      </p:sp>
      <p:sp>
        <p:nvSpPr>
          <p:cNvPr id="181" name="コンテンツ プレースホルダー 1">
            <a:extLst>
              <a:ext uri="{FF2B5EF4-FFF2-40B4-BE49-F238E27FC236}">
                <a16:creationId xmlns:a16="http://schemas.microsoft.com/office/drawing/2014/main" id="{6CF911A5-FDDB-4D31-B368-D372ED1847C8}"/>
              </a:ext>
            </a:extLst>
          </p:cNvPr>
          <p:cNvSpPr txBox="1">
            <a:spLocks/>
          </p:cNvSpPr>
          <p:nvPr/>
        </p:nvSpPr>
        <p:spPr>
          <a:xfrm>
            <a:off x="3796583" y="3402023"/>
            <a:ext cx="1610565" cy="783920"/>
          </a:xfrm>
          <a:prstGeom prst="roundRect">
            <a:avLst/>
          </a:prstGeom>
          <a:solidFill>
            <a:srgbClr val="37474F"/>
          </a:solidFill>
          <a:ln w="38100">
            <a:solidFill>
              <a:srgbClr val="00BEB4"/>
            </a:solidFill>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dirty="0">
                <a:solidFill>
                  <a:schemeClr val="bg1"/>
                </a:solidFill>
                <a:latin typeface="游ゴシック" panose="020B0400000000000000" pitchFamily="50" charset="-128"/>
                <a:ea typeface="游ゴシック" panose="020B0400000000000000" pitchFamily="50" charset="-128"/>
              </a:rPr>
              <a:t>３．検討</a:t>
            </a:r>
            <a:endParaRPr lang="en-US" altLang="ja-JP" sz="1846" b="1" dirty="0">
              <a:solidFill>
                <a:schemeClr val="bg1"/>
              </a:solidFill>
              <a:latin typeface="游ゴシック" panose="020B0400000000000000" pitchFamily="50" charset="-128"/>
              <a:ea typeface="游ゴシック" panose="020B0400000000000000" pitchFamily="50" charset="-128"/>
            </a:endParaRPr>
          </a:p>
        </p:txBody>
      </p:sp>
      <p:sp>
        <p:nvSpPr>
          <p:cNvPr id="182" name="コンテンツ プレースホルダー 1">
            <a:extLst>
              <a:ext uri="{FF2B5EF4-FFF2-40B4-BE49-F238E27FC236}">
                <a16:creationId xmlns:a16="http://schemas.microsoft.com/office/drawing/2014/main" id="{B02965A2-4C99-4C4D-8596-CFCAD0D61BD0}"/>
              </a:ext>
            </a:extLst>
          </p:cNvPr>
          <p:cNvSpPr txBox="1">
            <a:spLocks/>
          </p:cNvSpPr>
          <p:nvPr/>
        </p:nvSpPr>
        <p:spPr>
          <a:xfrm>
            <a:off x="5476546" y="3411653"/>
            <a:ext cx="1610565" cy="783920"/>
          </a:xfrm>
          <a:prstGeom prst="roundRect">
            <a:avLst/>
          </a:prstGeom>
          <a:solidFill>
            <a:srgbClr val="37474F"/>
          </a:solidFill>
          <a:ln w="38100">
            <a:solidFill>
              <a:srgbClr val="00BEB4"/>
            </a:solidFill>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dirty="0">
                <a:solidFill>
                  <a:schemeClr val="bg1"/>
                </a:solidFill>
                <a:latin typeface="游ゴシック" panose="020B0400000000000000" pitchFamily="50" charset="-128"/>
                <a:ea typeface="游ゴシック" panose="020B0400000000000000" pitchFamily="50" charset="-128"/>
              </a:rPr>
              <a:t>４．対応</a:t>
            </a:r>
          </a:p>
        </p:txBody>
      </p:sp>
      <p:sp>
        <p:nvSpPr>
          <p:cNvPr id="183" name="コンテンツ プレースホルダー 1">
            <a:extLst>
              <a:ext uri="{FF2B5EF4-FFF2-40B4-BE49-F238E27FC236}">
                <a16:creationId xmlns:a16="http://schemas.microsoft.com/office/drawing/2014/main" id="{A020F86E-5C92-4A05-9E4C-A7D3C5AE95D8}"/>
              </a:ext>
            </a:extLst>
          </p:cNvPr>
          <p:cNvSpPr txBox="1">
            <a:spLocks/>
          </p:cNvSpPr>
          <p:nvPr/>
        </p:nvSpPr>
        <p:spPr>
          <a:xfrm>
            <a:off x="7158057" y="3411653"/>
            <a:ext cx="1610565" cy="783920"/>
          </a:xfrm>
          <a:prstGeom prst="roundRect">
            <a:avLst/>
          </a:prstGeom>
          <a:solidFill>
            <a:srgbClr val="37474F"/>
          </a:solidFill>
          <a:ln w="38100">
            <a:solidFill>
              <a:srgbClr val="00BEB4"/>
            </a:solidFill>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a:solidFill>
                  <a:schemeClr val="bg1"/>
                </a:solidFill>
                <a:latin typeface="游ゴシック" panose="020B0400000000000000" pitchFamily="50" charset="-128"/>
                <a:ea typeface="游ゴシック" panose="020B0400000000000000" pitchFamily="50" charset="-128"/>
              </a:rPr>
              <a:t>（</a:t>
            </a:r>
            <a:r>
              <a:rPr lang="en-US" altLang="ja-JP" sz="1846" b="1" dirty="0">
                <a:solidFill>
                  <a:schemeClr val="bg1"/>
                </a:solidFill>
                <a:latin typeface="游ゴシック" panose="020B0400000000000000" pitchFamily="50" charset="-128"/>
                <a:ea typeface="游ゴシック" panose="020B0400000000000000" pitchFamily="50" charset="-128"/>
              </a:rPr>
              <a:t>5</a:t>
            </a:r>
            <a:r>
              <a:rPr lang="ja-JP" altLang="en-US" sz="1846" b="1">
                <a:solidFill>
                  <a:schemeClr val="bg1"/>
                </a:solidFill>
                <a:latin typeface="游ゴシック" panose="020B0400000000000000" pitchFamily="50" charset="-128"/>
                <a:ea typeface="游ゴシック" panose="020B0400000000000000" pitchFamily="50" charset="-128"/>
              </a:rPr>
              <a:t>．報告）</a:t>
            </a:r>
            <a:endParaRPr lang="ja-JP" altLang="en-US" sz="1846" b="1" dirty="0">
              <a:solidFill>
                <a:schemeClr val="bg1"/>
              </a:solidFill>
              <a:latin typeface="游ゴシック" panose="020B0400000000000000" pitchFamily="50" charset="-128"/>
              <a:ea typeface="游ゴシック" panose="020B0400000000000000" pitchFamily="50" charset="-128"/>
            </a:endParaRPr>
          </a:p>
        </p:txBody>
      </p:sp>
      <p:sp>
        <p:nvSpPr>
          <p:cNvPr id="177" name="正方形/長方形 33">
            <a:extLst>
              <a:ext uri="{FF2B5EF4-FFF2-40B4-BE49-F238E27FC236}">
                <a16:creationId xmlns:a16="http://schemas.microsoft.com/office/drawing/2014/main" id="{D4A40167-9561-4325-813D-83F53358EA47}"/>
              </a:ext>
            </a:extLst>
          </p:cNvPr>
          <p:cNvSpPr/>
          <p:nvPr/>
        </p:nvSpPr>
        <p:spPr>
          <a:xfrm>
            <a:off x="127077" y="2950040"/>
            <a:ext cx="8889846" cy="2662326"/>
          </a:xfrm>
          <a:prstGeom prst="rect">
            <a:avLst/>
          </a:pr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215" b="1" dirty="0">
              <a:solidFill>
                <a:srgbClr val="D81B60"/>
              </a:solidFill>
              <a:latin typeface="游ゴシック" panose="020B0400000000000000" pitchFamily="50" charset="-128"/>
              <a:ea typeface="游ゴシック" panose="020B0400000000000000" pitchFamily="50" charset="-128"/>
            </a:endParaRPr>
          </a:p>
        </p:txBody>
      </p:sp>
      <p:sp>
        <p:nvSpPr>
          <p:cNvPr id="178" name="正方形/長方形 177">
            <a:extLst>
              <a:ext uri="{FF2B5EF4-FFF2-40B4-BE49-F238E27FC236}">
                <a16:creationId xmlns:a16="http://schemas.microsoft.com/office/drawing/2014/main" id="{B979023E-05DB-419E-BCE7-A80FE3CA3BC7}"/>
              </a:ext>
            </a:extLst>
          </p:cNvPr>
          <p:cNvSpPr/>
          <p:nvPr/>
        </p:nvSpPr>
        <p:spPr>
          <a:xfrm>
            <a:off x="2593983" y="2621511"/>
            <a:ext cx="4065959" cy="535340"/>
          </a:xfrm>
          <a:prstGeom prst="rect">
            <a:avLst/>
          </a:prstGeom>
          <a:solidFill>
            <a:srgbClr val="37474F"/>
          </a:solid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846" b="1" dirty="0">
                <a:solidFill>
                  <a:schemeClr val="bg1"/>
                </a:solidFill>
                <a:latin typeface="游ゴシック" panose="020B0400000000000000" pitchFamily="50" charset="-128"/>
                <a:ea typeface="游ゴシック" panose="020B0400000000000000" pitchFamily="50" charset="-128"/>
              </a:rPr>
              <a:t>ワークフロー</a:t>
            </a:r>
            <a:r>
              <a:rPr lang="en-US" altLang="ja-JP" sz="1846" b="1" dirty="0">
                <a:solidFill>
                  <a:schemeClr val="bg1"/>
                </a:solidFill>
                <a:latin typeface="游ゴシック" panose="020B0400000000000000" pitchFamily="50" charset="-128"/>
                <a:ea typeface="游ゴシック" panose="020B0400000000000000" pitchFamily="50" charset="-128"/>
              </a:rPr>
              <a:t>【 Geppo</a:t>
            </a:r>
            <a:r>
              <a:rPr lang="ja-JP" altLang="en-US" sz="1846" b="1" dirty="0">
                <a:solidFill>
                  <a:schemeClr val="bg1"/>
                </a:solidFill>
                <a:latin typeface="游ゴシック" panose="020B0400000000000000" pitchFamily="50" charset="-128"/>
                <a:ea typeface="游ゴシック" panose="020B0400000000000000" pitchFamily="50" charset="-128"/>
              </a:rPr>
              <a:t>活動</a:t>
            </a:r>
            <a:r>
              <a:rPr lang="en-US" altLang="ja-JP" sz="1846" b="1" dirty="0">
                <a:solidFill>
                  <a:schemeClr val="bg1"/>
                </a:solidFill>
                <a:latin typeface="游ゴシック" panose="020B0400000000000000" pitchFamily="50" charset="-128"/>
                <a:ea typeface="游ゴシック" panose="020B0400000000000000" pitchFamily="50" charset="-128"/>
              </a:rPr>
              <a:t>】</a:t>
            </a:r>
            <a:endParaRPr lang="ja-JP" altLang="en-US" sz="1846" b="1" dirty="0">
              <a:solidFill>
                <a:schemeClr val="bg1"/>
              </a:solidFill>
              <a:latin typeface="游ゴシック" panose="020B0400000000000000" pitchFamily="50" charset="-128"/>
              <a:ea typeface="游ゴシック" panose="020B0400000000000000" pitchFamily="50" charset="-128"/>
            </a:endParaRPr>
          </a:p>
        </p:txBody>
      </p:sp>
      <p:sp>
        <p:nvSpPr>
          <p:cNvPr id="185" name="コンテンツ プレースホルダー 1">
            <a:extLst>
              <a:ext uri="{FF2B5EF4-FFF2-40B4-BE49-F238E27FC236}">
                <a16:creationId xmlns:a16="http://schemas.microsoft.com/office/drawing/2014/main" id="{9831ADF7-BF73-43E0-A421-929DE9914C7A}"/>
              </a:ext>
            </a:extLst>
          </p:cNvPr>
          <p:cNvSpPr txBox="1">
            <a:spLocks/>
          </p:cNvSpPr>
          <p:nvPr/>
        </p:nvSpPr>
        <p:spPr>
          <a:xfrm>
            <a:off x="700177" y="2031415"/>
            <a:ext cx="1709654" cy="606328"/>
          </a:xfrm>
          <a:prstGeom prst="roundRect">
            <a:avLst/>
          </a:prstGeom>
          <a:noFill/>
          <a:ln w="38100">
            <a:solidFill>
              <a:srgbClr val="00BEB4"/>
            </a:solidFill>
            <a:prstDash val="sysDash"/>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dirty="0">
                <a:solidFill>
                  <a:srgbClr val="000000"/>
                </a:solidFill>
                <a:latin typeface="游ゴシック" panose="020B0400000000000000" pitchFamily="50" charset="-128"/>
                <a:ea typeface="游ゴシック" panose="020B0400000000000000" pitchFamily="50" charset="-128"/>
              </a:rPr>
              <a:t>０．導入準備</a:t>
            </a:r>
            <a:endParaRPr lang="en-US" altLang="ja-JP" sz="1846" b="1" dirty="0">
              <a:solidFill>
                <a:srgbClr val="000000"/>
              </a:solidFill>
              <a:latin typeface="游ゴシック" panose="020B0400000000000000" pitchFamily="50" charset="-128"/>
              <a:ea typeface="游ゴシック" panose="020B0400000000000000" pitchFamily="50" charset="-128"/>
            </a:endParaRPr>
          </a:p>
        </p:txBody>
      </p:sp>
      <p:pic>
        <p:nvPicPr>
          <p:cNvPr id="186" name="グラフィックス 185" descr="線矢印: 反時計回りの曲線">
            <a:extLst>
              <a:ext uri="{FF2B5EF4-FFF2-40B4-BE49-F238E27FC236}">
                <a16:creationId xmlns:a16="http://schemas.microsoft.com/office/drawing/2014/main" id="{716D8DBE-CA7E-4C08-ABB3-F3CB227B886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3348910">
            <a:off x="23865" y="2395575"/>
            <a:ext cx="798606" cy="876080"/>
          </a:xfrm>
          <a:prstGeom prst="rect">
            <a:avLst/>
          </a:prstGeom>
        </p:spPr>
      </p:pic>
      <p:sp>
        <p:nvSpPr>
          <p:cNvPr id="187" name="二等辺三角形 186">
            <a:extLst>
              <a:ext uri="{FF2B5EF4-FFF2-40B4-BE49-F238E27FC236}">
                <a16:creationId xmlns:a16="http://schemas.microsoft.com/office/drawing/2014/main" id="{B11CF7DF-A8A4-42C4-A1DC-A97AAD69B794}"/>
              </a:ext>
            </a:extLst>
          </p:cNvPr>
          <p:cNvSpPr/>
          <p:nvPr/>
        </p:nvSpPr>
        <p:spPr>
          <a:xfrm>
            <a:off x="3572729" y="4318345"/>
            <a:ext cx="410609" cy="379681"/>
          </a:xfrm>
          <a:prstGeom prst="triangle">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algn="ctr" defTabSz="539275" hangingPunct="0"/>
            <a:endParaRPr lang="ja-JP" altLang="en-US" sz="1662">
              <a:solidFill>
                <a:srgbClr val="FFFFFF"/>
              </a:solidFill>
              <a:sym typeface="ヒラギノ角ゴ ProN W3"/>
            </a:endParaRPr>
          </a:p>
        </p:txBody>
      </p:sp>
      <p:sp>
        <p:nvSpPr>
          <p:cNvPr id="184" name="コンテンツ プレースホルダー 1">
            <a:extLst>
              <a:ext uri="{FF2B5EF4-FFF2-40B4-BE49-F238E27FC236}">
                <a16:creationId xmlns:a16="http://schemas.microsoft.com/office/drawing/2014/main" id="{745D1AF5-6C3E-4C0A-A188-2FE93CC33F8D}"/>
              </a:ext>
            </a:extLst>
          </p:cNvPr>
          <p:cNvSpPr txBox="1">
            <a:spLocks/>
          </p:cNvSpPr>
          <p:nvPr/>
        </p:nvSpPr>
        <p:spPr>
          <a:xfrm>
            <a:off x="2096523" y="4734177"/>
            <a:ext cx="3310625" cy="783920"/>
          </a:xfrm>
          <a:prstGeom prst="roundRect">
            <a:avLst/>
          </a:prstGeom>
          <a:solidFill>
            <a:srgbClr val="37474F"/>
          </a:solidFill>
          <a:ln w="38100">
            <a:solidFill>
              <a:srgbClr val="00BEB4"/>
            </a:solidFill>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dirty="0">
                <a:solidFill>
                  <a:schemeClr val="bg1"/>
                </a:solidFill>
                <a:latin typeface="游ゴシック" panose="020B0400000000000000" pitchFamily="50" charset="-128"/>
                <a:ea typeface="游ゴシック" panose="020B0400000000000000" pitchFamily="50" charset="-128"/>
              </a:rPr>
              <a:t>２～３</a:t>
            </a:r>
            <a:r>
              <a:rPr lang="en-US" altLang="ja-JP" sz="1846" b="1" dirty="0">
                <a:solidFill>
                  <a:schemeClr val="bg1"/>
                </a:solidFill>
                <a:latin typeface="游ゴシック" panose="020B0400000000000000" pitchFamily="50" charset="-128"/>
                <a:ea typeface="游ゴシック" panose="020B0400000000000000" pitchFamily="50" charset="-128"/>
              </a:rPr>
              <a:t>.</a:t>
            </a:r>
            <a:r>
              <a:rPr lang="ja-JP" altLang="en-US" sz="1846" b="1" dirty="0">
                <a:solidFill>
                  <a:schemeClr val="bg1"/>
                </a:solidFill>
                <a:latin typeface="游ゴシック" panose="020B0400000000000000" pitchFamily="50" charset="-128"/>
                <a:ea typeface="游ゴシック" panose="020B0400000000000000" pitchFamily="50" charset="-128"/>
              </a:rPr>
              <a:t>対応結果の振り返り</a:t>
            </a:r>
          </a:p>
        </p:txBody>
      </p:sp>
      <p:sp>
        <p:nvSpPr>
          <p:cNvPr id="3" name="スライド番号プレースホルダー 2">
            <a:extLst>
              <a:ext uri="{FF2B5EF4-FFF2-40B4-BE49-F238E27FC236}">
                <a16:creationId xmlns:a16="http://schemas.microsoft.com/office/drawing/2014/main" id="{B7735638-9213-4EE6-AD36-EA21C7A2E17E}"/>
              </a:ext>
            </a:extLst>
          </p:cNvPr>
          <p:cNvSpPr>
            <a:spLocks noGrp="1"/>
          </p:cNvSpPr>
          <p:nvPr>
            <p:ph type="sldNum" sz="quarter" idx="2"/>
          </p:nvPr>
        </p:nvSpPr>
        <p:spPr>
          <a:xfrm>
            <a:off x="8436408" y="6405393"/>
            <a:ext cx="540301" cy="262316"/>
          </a:xfrm>
        </p:spPr>
        <p:txBody>
          <a:bodyPr/>
          <a:lstStyle/>
          <a:p>
            <a:fld id="{86CB4B4D-7CA3-9044-876B-883B54F8677D}" type="slidenum">
              <a:rPr lang="en-US" altLang="ja-JP" smtClean="0"/>
              <a:t>12</a:t>
            </a:fld>
            <a:endParaRPr lang="ja-JP" altLang="en-US" dirty="0"/>
          </a:p>
        </p:txBody>
      </p:sp>
      <p:sp>
        <p:nvSpPr>
          <p:cNvPr id="4" name="吹き出し: 角を丸めた四角形 3">
            <a:extLst>
              <a:ext uri="{FF2B5EF4-FFF2-40B4-BE49-F238E27FC236}">
                <a16:creationId xmlns:a16="http://schemas.microsoft.com/office/drawing/2014/main" id="{230D02C2-3BC2-436D-86D1-D4E065FDD67C}"/>
              </a:ext>
            </a:extLst>
          </p:cNvPr>
          <p:cNvSpPr/>
          <p:nvPr/>
        </p:nvSpPr>
        <p:spPr>
          <a:xfrm>
            <a:off x="6183984" y="4507870"/>
            <a:ext cx="2507529" cy="1010227"/>
          </a:xfrm>
          <a:prstGeom prst="wedgeRoundRectCallout">
            <a:avLst>
              <a:gd name="adj1" fmla="val -31359"/>
              <a:gd name="adj2" fmla="val -79337"/>
              <a:gd name="adj3" fmla="val 16667"/>
            </a:avLst>
          </a:prstGeom>
          <a:solidFill>
            <a:srgbClr val="E76D6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ja-JP" altLang="en-US" sz="2200"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アラート発生者への対応フロー</a:t>
            </a:r>
          </a:p>
        </p:txBody>
      </p:sp>
      <p:sp>
        <p:nvSpPr>
          <p:cNvPr id="7" name="正方形/長方形 6">
            <a:extLst>
              <a:ext uri="{FF2B5EF4-FFF2-40B4-BE49-F238E27FC236}">
                <a16:creationId xmlns:a16="http://schemas.microsoft.com/office/drawing/2014/main" id="{A697E0B8-9EE0-8BA6-7E54-A4501F553FF3}"/>
              </a:ext>
            </a:extLst>
          </p:cNvPr>
          <p:cNvSpPr/>
          <p:nvPr/>
        </p:nvSpPr>
        <p:spPr>
          <a:xfrm>
            <a:off x="949569" y="5794015"/>
            <a:ext cx="7244862" cy="595035"/>
          </a:xfrm>
          <a:prstGeom prst="rect">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ja-JP" sz="1600"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2</a:t>
            </a:r>
            <a:r>
              <a:rPr kumimoji="0" lang="ja-JP" altLang="en-US" sz="1600"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a:t>
            </a:r>
            <a:r>
              <a:rPr kumimoji="0" lang="en-US" altLang="ja-JP" sz="1600"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3. </a:t>
            </a:r>
            <a:r>
              <a:rPr kumimoji="0" lang="ja-JP" altLang="en-US" sz="1600"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月</a:t>
            </a:r>
            <a:r>
              <a:rPr kumimoji="0" lang="en-US" altLang="ja-JP" sz="1600"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1</a:t>
            </a:r>
            <a:r>
              <a:rPr kumimoji="0" lang="ja-JP" altLang="en-US" sz="1600"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で</a:t>
            </a:r>
            <a:r>
              <a:rPr kumimoji="0" lang="en-US" altLang="ja-JP" sz="1600"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Geppo</a:t>
            </a:r>
            <a:r>
              <a:rPr kumimoji="0" lang="ja-JP" altLang="en-US" sz="1600"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会議を開催し、対応者の優先順位付けや対応の方向性、</a:t>
            </a:r>
            <a:endParaRPr kumimoji="0" lang="en-US" altLang="ja-JP" sz="1600"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endParaRPr>
          </a:p>
          <a:p>
            <a:pPr marL="0" marR="0" indent="0" algn="ctr" defTabSz="584200" rtl="0" fontAlgn="auto" latinLnBrk="0" hangingPunct="0">
              <a:lnSpc>
                <a:spcPct val="100000"/>
              </a:lnSpc>
              <a:spcBef>
                <a:spcPts val="0"/>
              </a:spcBef>
              <a:spcAft>
                <a:spcPts val="0"/>
              </a:spcAft>
              <a:buClrTx/>
              <a:buSzTx/>
              <a:buFontTx/>
              <a:buNone/>
              <a:tabLst/>
            </a:pPr>
            <a:r>
              <a:rPr kumimoji="0" lang="ja-JP" altLang="en-US" sz="1600"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前月の対応の振り返りを実施いただくことを推奨しています！</a:t>
            </a:r>
          </a:p>
        </p:txBody>
      </p:sp>
    </p:spTree>
    <p:extLst>
      <p:ext uri="{BB962C8B-B14F-4D97-AF65-F5344CB8AC3E}">
        <p14:creationId xmlns:p14="http://schemas.microsoft.com/office/powerpoint/2010/main" val="179682746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B332317E-5860-933B-EC47-57B7FB3926D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3" imgW="415" imgH="416" progId="TCLayout.ActiveDocument.1">
                  <p:embed/>
                </p:oleObj>
              </mc:Choice>
              <mc:Fallback>
                <p:oleObj name="think-cell スライド" r:id="rId3" imgW="415" imgH="416" progId="TCLayout.ActiveDocument.1">
                  <p:embed/>
                  <p:pic>
                    <p:nvPicPr>
                      <p:cNvPr id="4" name="think-cell data - do not delete" hidden="1">
                        <a:extLst>
                          <a:ext uri="{FF2B5EF4-FFF2-40B4-BE49-F238E27FC236}">
                            <a16:creationId xmlns:a16="http://schemas.microsoft.com/office/drawing/2014/main" id="{B332317E-5860-933B-EC47-57B7FB3926D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F7FAF01F-4292-1100-6A8A-BD33ED9121CD}"/>
              </a:ext>
            </a:extLst>
          </p:cNvPr>
          <p:cNvSpPr>
            <a:spLocks noGrp="1"/>
          </p:cNvSpPr>
          <p:nvPr>
            <p:ph type="title"/>
          </p:nvPr>
        </p:nvSpPr>
        <p:spPr/>
        <p:txBody>
          <a:bodyPr vert="horz"/>
          <a:lstStyle/>
          <a:p>
            <a:r>
              <a:rPr kumimoji="1" lang="en-US" altLang="ja-JP" dirty="0" err="1"/>
              <a:t>Geppo</a:t>
            </a:r>
            <a:r>
              <a:rPr kumimoji="1" lang="ja-JP" altLang="en-US"/>
              <a:t>管理者の運用フロー例</a:t>
            </a:r>
            <a:endParaRPr kumimoji="1" lang="ja-JP" altLang="en-US" dirty="0"/>
          </a:p>
        </p:txBody>
      </p:sp>
      <p:sp>
        <p:nvSpPr>
          <p:cNvPr id="3" name="スライド番号プレースホルダー 2">
            <a:extLst>
              <a:ext uri="{FF2B5EF4-FFF2-40B4-BE49-F238E27FC236}">
                <a16:creationId xmlns:a16="http://schemas.microsoft.com/office/drawing/2014/main" id="{A5EA0319-43BF-9AEB-D935-832ED4808C90}"/>
              </a:ext>
            </a:extLst>
          </p:cNvPr>
          <p:cNvSpPr>
            <a:spLocks noGrp="1"/>
          </p:cNvSpPr>
          <p:nvPr>
            <p:ph type="sldNum" sz="quarter" idx="2"/>
          </p:nvPr>
        </p:nvSpPr>
        <p:spPr/>
        <p:txBody>
          <a:bodyPr/>
          <a:lstStyle/>
          <a:p>
            <a:fld id="{86CB4B4D-7CA3-9044-876B-883B54F8677D}" type="slidenum">
              <a:rPr lang="en-US" altLang="ja-JP" smtClean="0"/>
              <a:t>13</a:t>
            </a:fld>
            <a:endParaRPr lang="ja-JP" altLang="en-US" dirty="0"/>
          </a:p>
        </p:txBody>
      </p:sp>
      <p:sp>
        <p:nvSpPr>
          <p:cNvPr id="5" name="Google Shape;467;p16">
            <a:extLst>
              <a:ext uri="{FF2B5EF4-FFF2-40B4-BE49-F238E27FC236}">
                <a16:creationId xmlns:a16="http://schemas.microsoft.com/office/drawing/2014/main" id="{49D12DD7-EA43-EA0C-2A35-BCF79A73BE15}"/>
              </a:ext>
            </a:extLst>
          </p:cNvPr>
          <p:cNvSpPr txBox="1"/>
          <p:nvPr/>
        </p:nvSpPr>
        <p:spPr>
          <a:xfrm>
            <a:off x="26594" y="936715"/>
            <a:ext cx="9212501" cy="557336"/>
          </a:xfrm>
          <a:prstGeom prst="rect">
            <a:avLst/>
          </a:prstGeom>
          <a:noFill/>
          <a:ln>
            <a:noFill/>
          </a:ln>
        </p:spPr>
        <p:txBody>
          <a:bodyPr spcFirstLastPara="1" wrap="square" lIns="64283" tIns="32133" rIns="64283" bIns="32133" anchor="t" anchorCtr="0">
            <a:spAutoFit/>
          </a:bodyPr>
          <a:lstStyle/>
          <a:p>
            <a:pPr algn="ctr">
              <a:buClr>
                <a:srgbClr val="000000"/>
              </a:buClr>
              <a:buSzPts val="2800"/>
            </a:pPr>
            <a:r>
              <a:rPr lang="ja-JP" altLang="en-US" sz="1600" b="1" dirty="0">
                <a:solidFill>
                  <a:srgbClr val="000000"/>
                </a:solidFill>
                <a:latin typeface="游ゴシック" panose="020B0400000000000000" pitchFamily="50" charset="-128"/>
                <a:ea typeface="游ゴシック" panose="020B0400000000000000" pitchFamily="50" charset="-128"/>
                <a:cs typeface="Arial"/>
                <a:sym typeface="Arial"/>
              </a:rPr>
              <a:t>事前に管理者内で対応フローを明確に定義し、“なんとなく”ではなく</a:t>
            </a:r>
            <a:endParaRPr lang="en-US" altLang="ja-JP" sz="1600" b="1" dirty="0">
              <a:solidFill>
                <a:srgbClr val="000000"/>
              </a:solidFill>
              <a:latin typeface="游ゴシック" panose="020B0400000000000000" pitchFamily="50" charset="-128"/>
              <a:ea typeface="游ゴシック" panose="020B0400000000000000" pitchFamily="50" charset="-128"/>
              <a:cs typeface="Arial"/>
              <a:sym typeface="Arial"/>
            </a:endParaRPr>
          </a:p>
          <a:p>
            <a:pPr algn="ctr">
              <a:buClr>
                <a:srgbClr val="000000"/>
              </a:buClr>
              <a:buSzPts val="2800"/>
            </a:pPr>
            <a:r>
              <a:rPr lang="ja-JP" altLang="en-US" sz="1600" b="1" dirty="0">
                <a:solidFill>
                  <a:srgbClr val="000000"/>
                </a:solidFill>
                <a:latin typeface="游ゴシック" panose="020B0400000000000000" pitchFamily="50" charset="-128"/>
                <a:ea typeface="游ゴシック" panose="020B0400000000000000" pitchFamily="50" charset="-128"/>
                <a:cs typeface="Arial"/>
                <a:sym typeface="Arial"/>
              </a:rPr>
              <a:t>ルールに基づいた運用が質の高いアラート対応を実現するために重要となります</a:t>
            </a:r>
            <a:endParaRPr lang="en-US" altLang="ja-JP" sz="2400" b="1" dirty="0">
              <a:solidFill>
                <a:srgbClr val="000000"/>
              </a:solidFill>
              <a:latin typeface="游ゴシック" panose="020B0400000000000000" pitchFamily="50" charset="-128"/>
              <a:ea typeface="游ゴシック" panose="020B0400000000000000" pitchFamily="50" charset="-128"/>
              <a:cs typeface="Arial"/>
              <a:sym typeface="Arial"/>
            </a:endParaRPr>
          </a:p>
        </p:txBody>
      </p:sp>
      <p:sp>
        <p:nvSpPr>
          <p:cNvPr id="10" name="コンテンツ プレースホルダー 1">
            <a:extLst>
              <a:ext uri="{FF2B5EF4-FFF2-40B4-BE49-F238E27FC236}">
                <a16:creationId xmlns:a16="http://schemas.microsoft.com/office/drawing/2014/main" id="{430C33E6-D6D8-E69A-8A8B-6C0E7E78311D}"/>
              </a:ext>
            </a:extLst>
          </p:cNvPr>
          <p:cNvSpPr txBox="1">
            <a:spLocks/>
          </p:cNvSpPr>
          <p:nvPr/>
        </p:nvSpPr>
        <p:spPr>
          <a:xfrm>
            <a:off x="132676" y="1865137"/>
            <a:ext cx="1008000" cy="792000"/>
          </a:xfrm>
          <a:prstGeom prst="roundRect">
            <a:avLst/>
          </a:prstGeom>
          <a:solidFill>
            <a:srgbClr val="37474F"/>
          </a:solidFill>
          <a:ln w="38100">
            <a:solidFill>
              <a:srgbClr val="00BEB4"/>
            </a:solidFill>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600" b="1" dirty="0">
                <a:solidFill>
                  <a:schemeClr val="bg1"/>
                </a:solidFill>
                <a:latin typeface="游ゴシック" panose="020B0400000000000000" pitchFamily="50" charset="-128"/>
                <a:ea typeface="游ゴシック" panose="020B0400000000000000" pitchFamily="50" charset="-128"/>
              </a:rPr>
              <a:t>１．回答</a:t>
            </a:r>
            <a:endParaRPr lang="en-US" altLang="ja-JP" sz="1600" b="1" dirty="0">
              <a:solidFill>
                <a:schemeClr val="bg1"/>
              </a:solidFill>
              <a:latin typeface="游ゴシック" panose="020B0400000000000000" pitchFamily="50" charset="-128"/>
              <a:ea typeface="游ゴシック" panose="020B0400000000000000" pitchFamily="50" charset="-128"/>
            </a:endParaRPr>
          </a:p>
        </p:txBody>
      </p:sp>
      <p:sp>
        <p:nvSpPr>
          <p:cNvPr id="11" name="コンテンツ プレースホルダー 1">
            <a:extLst>
              <a:ext uri="{FF2B5EF4-FFF2-40B4-BE49-F238E27FC236}">
                <a16:creationId xmlns:a16="http://schemas.microsoft.com/office/drawing/2014/main" id="{2670BEE8-9761-B6F3-297D-000F84C14ED9}"/>
              </a:ext>
            </a:extLst>
          </p:cNvPr>
          <p:cNvSpPr txBox="1">
            <a:spLocks/>
          </p:cNvSpPr>
          <p:nvPr/>
        </p:nvSpPr>
        <p:spPr>
          <a:xfrm>
            <a:off x="132676" y="2798001"/>
            <a:ext cx="1008000" cy="792000"/>
          </a:xfrm>
          <a:prstGeom prst="roundRect">
            <a:avLst/>
          </a:prstGeom>
          <a:solidFill>
            <a:srgbClr val="37474F"/>
          </a:solidFill>
          <a:ln w="38100">
            <a:solidFill>
              <a:srgbClr val="00BEB4"/>
            </a:solidFill>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600" b="1" dirty="0">
                <a:solidFill>
                  <a:schemeClr val="bg1"/>
                </a:solidFill>
                <a:latin typeface="游ゴシック" panose="020B0400000000000000" pitchFamily="50" charset="-128"/>
                <a:ea typeface="游ゴシック" panose="020B0400000000000000" pitchFamily="50" charset="-128"/>
              </a:rPr>
              <a:t>２．発見</a:t>
            </a:r>
          </a:p>
        </p:txBody>
      </p:sp>
      <p:sp>
        <p:nvSpPr>
          <p:cNvPr id="12" name="コンテンツ プレースホルダー 1">
            <a:extLst>
              <a:ext uri="{FF2B5EF4-FFF2-40B4-BE49-F238E27FC236}">
                <a16:creationId xmlns:a16="http://schemas.microsoft.com/office/drawing/2014/main" id="{1258F32A-8105-6676-0036-D9504E7D2EB9}"/>
              </a:ext>
            </a:extLst>
          </p:cNvPr>
          <p:cNvSpPr txBox="1">
            <a:spLocks/>
          </p:cNvSpPr>
          <p:nvPr/>
        </p:nvSpPr>
        <p:spPr>
          <a:xfrm>
            <a:off x="132676" y="3730865"/>
            <a:ext cx="1008000" cy="792000"/>
          </a:xfrm>
          <a:prstGeom prst="roundRect">
            <a:avLst/>
          </a:prstGeom>
          <a:solidFill>
            <a:srgbClr val="37474F"/>
          </a:solidFill>
          <a:ln w="38100">
            <a:solidFill>
              <a:srgbClr val="00BEB4"/>
            </a:solidFill>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600" b="1" dirty="0">
                <a:solidFill>
                  <a:schemeClr val="bg1"/>
                </a:solidFill>
                <a:latin typeface="游ゴシック" panose="020B0400000000000000" pitchFamily="50" charset="-128"/>
                <a:ea typeface="游ゴシック" panose="020B0400000000000000" pitchFamily="50" charset="-128"/>
              </a:rPr>
              <a:t>３．検討</a:t>
            </a:r>
            <a:endParaRPr lang="en-US" altLang="ja-JP" sz="1600" b="1" dirty="0">
              <a:solidFill>
                <a:schemeClr val="bg1"/>
              </a:solidFill>
              <a:latin typeface="游ゴシック" panose="020B0400000000000000" pitchFamily="50" charset="-128"/>
              <a:ea typeface="游ゴシック" panose="020B0400000000000000" pitchFamily="50" charset="-128"/>
            </a:endParaRPr>
          </a:p>
        </p:txBody>
      </p:sp>
      <p:sp>
        <p:nvSpPr>
          <p:cNvPr id="13" name="コンテンツ プレースホルダー 1">
            <a:extLst>
              <a:ext uri="{FF2B5EF4-FFF2-40B4-BE49-F238E27FC236}">
                <a16:creationId xmlns:a16="http://schemas.microsoft.com/office/drawing/2014/main" id="{006A1E0B-0616-674E-F70F-F22057C0F09D}"/>
              </a:ext>
            </a:extLst>
          </p:cNvPr>
          <p:cNvSpPr txBox="1">
            <a:spLocks/>
          </p:cNvSpPr>
          <p:nvPr/>
        </p:nvSpPr>
        <p:spPr>
          <a:xfrm>
            <a:off x="132676" y="4663729"/>
            <a:ext cx="1008000" cy="792000"/>
          </a:xfrm>
          <a:prstGeom prst="roundRect">
            <a:avLst/>
          </a:prstGeom>
          <a:solidFill>
            <a:srgbClr val="37474F"/>
          </a:solidFill>
          <a:ln w="38100">
            <a:solidFill>
              <a:srgbClr val="00BEB4"/>
            </a:solidFill>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600" b="1" dirty="0">
                <a:solidFill>
                  <a:schemeClr val="bg1"/>
                </a:solidFill>
                <a:latin typeface="游ゴシック" panose="020B0400000000000000" pitchFamily="50" charset="-128"/>
                <a:ea typeface="游ゴシック" panose="020B0400000000000000" pitchFamily="50" charset="-128"/>
              </a:rPr>
              <a:t>４．対応</a:t>
            </a:r>
          </a:p>
        </p:txBody>
      </p:sp>
      <p:sp>
        <p:nvSpPr>
          <p:cNvPr id="14" name="コンテンツ プレースホルダー 1">
            <a:extLst>
              <a:ext uri="{FF2B5EF4-FFF2-40B4-BE49-F238E27FC236}">
                <a16:creationId xmlns:a16="http://schemas.microsoft.com/office/drawing/2014/main" id="{093B968E-745C-6633-C17D-CEC98C9C8D2D}"/>
              </a:ext>
            </a:extLst>
          </p:cNvPr>
          <p:cNvSpPr txBox="1">
            <a:spLocks/>
          </p:cNvSpPr>
          <p:nvPr/>
        </p:nvSpPr>
        <p:spPr>
          <a:xfrm>
            <a:off x="132676" y="5596592"/>
            <a:ext cx="1008000" cy="792000"/>
          </a:xfrm>
          <a:prstGeom prst="roundRect">
            <a:avLst/>
          </a:prstGeom>
          <a:solidFill>
            <a:srgbClr val="37474F"/>
          </a:solidFill>
          <a:ln w="38100">
            <a:solidFill>
              <a:srgbClr val="00BEB4"/>
            </a:solidFill>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en-US" altLang="ja-JP" sz="1600" b="1" dirty="0">
                <a:solidFill>
                  <a:schemeClr val="bg1"/>
                </a:solidFill>
                <a:latin typeface="游ゴシック" panose="020B0400000000000000" pitchFamily="50" charset="-128"/>
                <a:ea typeface="游ゴシック" panose="020B0400000000000000" pitchFamily="50" charset="-128"/>
              </a:rPr>
              <a:t>5</a:t>
            </a:r>
            <a:r>
              <a:rPr lang="ja-JP" altLang="en-US" sz="1600" b="1" dirty="0">
                <a:solidFill>
                  <a:schemeClr val="bg1"/>
                </a:solidFill>
                <a:latin typeface="游ゴシック" panose="020B0400000000000000" pitchFamily="50" charset="-128"/>
                <a:ea typeface="游ゴシック" panose="020B0400000000000000" pitchFamily="50" charset="-128"/>
              </a:rPr>
              <a:t>．報告</a:t>
            </a:r>
          </a:p>
        </p:txBody>
      </p:sp>
      <p:sp>
        <p:nvSpPr>
          <p:cNvPr id="16" name="正方形/長方形 15">
            <a:extLst>
              <a:ext uri="{FF2B5EF4-FFF2-40B4-BE49-F238E27FC236}">
                <a16:creationId xmlns:a16="http://schemas.microsoft.com/office/drawing/2014/main" id="{39E02028-8E8D-57BD-D184-54A8D9E4CA46}"/>
              </a:ext>
            </a:extLst>
          </p:cNvPr>
          <p:cNvSpPr/>
          <p:nvPr/>
        </p:nvSpPr>
        <p:spPr>
          <a:xfrm>
            <a:off x="1307112" y="1582199"/>
            <a:ext cx="1421276" cy="194790"/>
          </a:xfrm>
          <a:prstGeom prst="rect">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ja-JP" dirty="0">
                <a:solidFill>
                  <a:srgbClr val="FFFFFF"/>
                </a:solidFill>
                <a:sym typeface="ヒラギノ角ゴ ProN W3"/>
              </a:rPr>
              <a:t>1week</a:t>
            </a:r>
            <a:endParaRPr kumimoji="0" lang="ja-JP" altLang="en-US" b="0" i="0" u="none" strike="noStrike" cap="none" spc="0" normalizeH="0" baseline="0" dirty="0">
              <a:ln>
                <a:noFill/>
              </a:ln>
              <a:solidFill>
                <a:srgbClr val="FFFFFF"/>
              </a:solidFill>
              <a:effectLst/>
              <a:uFillTx/>
              <a:latin typeface="+mn-lt"/>
              <a:ea typeface="+mn-ea"/>
              <a:cs typeface="+mn-cs"/>
              <a:sym typeface="ヒラギノ角ゴ ProN W3"/>
            </a:endParaRPr>
          </a:p>
        </p:txBody>
      </p:sp>
      <p:sp>
        <p:nvSpPr>
          <p:cNvPr id="17" name="正方形/長方形 16">
            <a:extLst>
              <a:ext uri="{FF2B5EF4-FFF2-40B4-BE49-F238E27FC236}">
                <a16:creationId xmlns:a16="http://schemas.microsoft.com/office/drawing/2014/main" id="{A427A13F-11D1-0A22-1615-EB4D093B1751}"/>
              </a:ext>
            </a:extLst>
          </p:cNvPr>
          <p:cNvSpPr/>
          <p:nvPr/>
        </p:nvSpPr>
        <p:spPr>
          <a:xfrm>
            <a:off x="2825749" y="1582199"/>
            <a:ext cx="1421276" cy="194790"/>
          </a:xfrm>
          <a:prstGeom prst="rect">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ja-JP" b="0" i="0" u="none" strike="noStrike" cap="none" spc="0" normalizeH="0" baseline="0" dirty="0">
                <a:ln>
                  <a:noFill/>
                </a:ln>
                <a:solidFill>
                  <a:srgbClr val="FFFFFF"/>
                </a:solidFill>
                <a:effectLst/>
                <a:uFillTx/>
                <a:latin typeface="+mn-lt"/>
                <a:ea typeface="+mn-ea"/>
                <a:cs typeface="+mn-cs"/>
                <a:sym typeface="ヒラギノ角ゴ ProN W3"/>
              </a:rPr>
              <a:t>2week</a:t>
            </a:r>
            <a:endParaRPr kumimoji="0" lang="ja-JP" altLang="en-US" b="0" i="0" u="none" strike="noStrike" cap="none" spc="0" normalizeH="0" baseline="0" dirty="0">
              <a:ln>
                <a:noFill/>
              </a:ln>
              <a:solidFill>
                <a:srgbClr val="FFFFFF"/>
              </a:solidFill>
              <a:effectLst/>
              <a:uFillTx/>
              <a:latin typeface="+mn-lt"/>
              <a:ea typeface="+mn-ea"/>
              <a:cs typeface="+mn-cs"/>
              <a:sym typeface="ヒラギノ角ゴ ProN W3"/>
            </a:endParaRPr>
          </a:p>
        </p:txBody>
      </p:sp>
      <p:sp>
        <p:nvSpPr>
          <p:cNvPr id="18" name="正方形/長方形 17">
            <a:extLst>
              <a:ext uri="{FF2B5EF4-FFF2-40B4-BE49-F238E27FC236}">
                <a16:creationId xmlns:a16="http://schemas.microsoft.com/office/drawing/2014/main" id="{39B15385-FBAF-FFED-CBAC-2BEC40E7E83D}"/>
              </a:ext>
            </a:extLst>
          </p:cNvPr>
          <p:cNvSpPr/>
          <p:nvPr/>
        </p:nvSpPr>
        <p:spPr>
          <a:xfrm>
            <a:off x="4344386" y="1582199"/>
            <a:ext cx="1421276" cy="194790"/>
          </a:xfrm>
          <a:prstGeom prst="rect">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ja-JP" b="0" i="0" u="none" strike="noStrike" cap="none" spc="0" normalizeH="0" baseline="0" dirty="0">
                <a:ln>
                  <a:noFill/>
                </a:ln>
                <a:solidFill>
                  <a:srgbClr val="FFFFFF"/>
                </a:solidFill>
                <a:effectLst/>
                <a:uFillTx/>
                <a:latin typeface="+mn-lt"/>
                <a:ea typeface="+mn-ea"/>
                <a:cs typeface="+mn-cs"/>
                <a:sym typeface="ヒラギノ角ゴ ProN W3"/>
              </a:rPr>
              <a:t>3week</a:t>
            </a:r>
            <a:endParaRPr kumimoji="0" lang="ja-JP" altLang="en-US" b="0" i="0" u="none" strike="noStrike" cap="none" spc="0" normalizeH="0" baseline="0" dirty="0">
              <a:ln>
                <a:noFill/>
              </a:ln>
              <a:solidFill>
                <a:srgbClr val="FFFFFF"/>
              </a:solidFill>
              <a:effectLst/>
              <a:uFillTx/>
              <a:latin typeface="+mn-lt"/>
              <a:ea typeface="+mn-ea"/>
              <a:cs typeface="+mn-cs"/>
              <a:sym typeface="ヒラギノ角ゴ ProN W3"/>
            </a:endParaRPr>
          </a:p>
        </p:txBody>
      </p:sp>
      <p:sp>
        <p:nvSpPr>
          <p:cNvPr id="19" name="正方形/長方形 18">
            <a:extLst>
              <a:ext uri="{FF2B5EF4-FFF2-40B4-BE49-F238E27FC236}">
                <a16:creationId xmlns:a16="http://schemas.microsoft.com/office/drawing/2014/main" id="{DE0A1818-75D2-C7E1-9110-BF169C91BB4E}"/>
              </a:ext>
            </a:extLst>
          </p:cNvPr>
          <p:cNvSpPr/>
          <p:nvPr/>
        </p:nvSpPr>
        <p:spPr>
          <a:xfrm>
            <a:off x="5863023" y="1582199"/>
            <a:ext cx="1421276" cy="194790"/>
          </a:xfrm>
          <a:prstGeom prst="rect">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ja-JP" b="0" i="0" u="none" strike="noStrike" cap="none" spc="0" normalizeH="0" baseline="0" dirty="0">
                <a:ln>
                  <a:noFill/>
                </a:ln>
                <a:solidFill>
                  <a:srgbClr val="FFFFFF"/>
                </a:solidFill>
                <a:effectLst/>
                <a:uFillTx/>
                <a:latin typeface="+mn-lt"/>
                <a:ea typeface="+mn-ea"/>
                <a:cs typeface="+mn-cs"/>
                <a:sym typeface="ヒラギノ角ゴ ProN W3"/>
              </a:rPr>
              <a:t>4week</a:t>
            </a:r>
            <a:endParaRPr kumimoji="0" lang="ja-JP" altLang="en-US" b="0" i="0" u="none" strike="noStrike" cap="none" spc="0" normalizeH="0" baseline="0" dirty="0">
              <a:ln>
                <a:noFill/>
              </a:ln>
              <a:solidFill>
                <a:srgbClr val="FFFFFF"/>
              </a:solidFill>
              <a:effectLst/>
              <a:uFillTx/>
              <a:latin typeface="+mn-lt"/>
              <a:ea typeface="+mn-ea"/>
              <a:cs typeface="+mn-cs"/>
              <a:sym typeface="ヒラギノ角ゴ ProN W3"/>
            </a:endParaRPr>
          </a:p>
        </p:txBody>
      </p:sp>
      <p:sp>
        <p:nvSpPr>
          <p:cNvPr id="22" name="正方形/長方形 21">
            <a:extLst>
              <a:ext uri="{FF2B5EF4-FFF2-40B4-BE49-F238E27FC236}">
                <a16:creationId xmlns:a16="http://schemas.microsoft.com/office/drawing/2014/main" id="{B5ACD390-30F9-D50E-9FCA-30CA4F41A7E7}"/>
              </a:ext>
            </a:extLst>
          </p:cNvPr>
          <p:cNvSpPr/>
          <p:nvPr/>
        </p:nvSpPr>
        <p:spPr>
          <a:xfrm>
            <a:off x="7381660" y="1582199"/>
            <a:ext cx="1421276" cy="194790"/>
          </a:xfrm>
          <a:prstGeom prst="rect">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ja-JP" dirty="0">
                <a:solidFill>
                  <a:srgbClr val="FFFFFF"/>
                </a:solidFill>
                <a:sym typeface="ヒラギノ角ゴ ProN W3"/>
              </a:rPr>
              <a:t>5</a:t>
            </a:r>
            <a:r>
              <a:rPr kumimoji="0" lang="en-US" altLang="ja-JP" b="0" i="0" u="none" strike="noStrike" cap="none" spc="0" normalizeH="0" baseline="0" dirty="0">
                <a:ln>
                  <a:noFill/>
                </a:ln>
                <a:solidFill>
                  <a:srgbClr val="FFFFFF"/>
                </a:solidFill>
                <a:effectLst/>
                <a:uFillTx/>
                <a:latin typeface="+mn-lt"/>
                <a:ea typeface="+mn-ea"/>
                <a:cs typeface="+mn-cs"/>
                <a:sym typeface="ヒラギノ角ゴ ProN W3"/>
              </a:rPr>
              <a:t>week</a:t>
            </a:r>
            <a:endParaRPr kumimoji="0" lang="ja-JP" altLang="en-US" b="0" i="0" u="none" strike="noStrike" cap="none" spc="0" normalizeH="0" baseline="0" dirty="0">
              <a:ln>
                <a:noFill/>
              </a:ln>
              <a:solidFill>
                <a:srgbClr val="FFFFFF"/>
              </a:solidFill>
              <a:effectLst/>
              <a:uFillTx/>
              <a:latin typeface="+mn-lt"/>
              <a:ea typeface="+mn-ea"/>
              <a:cs typeface="+mn-cs"/>
              <a:sym typeface="ヒラギノ角ゴ ProN W3"/>
            </a:endParaRPr>
          </a:p>
        </p:txBody>
      </p:sp>
      <p:sp>
        <p:nvSpPr>
          <p:cNvPr id="23" name="正方形/長方形 22">
            <a:extLst>
              <a:ext uri="{FF2B5EF4-FFF2-40B4-BE49-F238E27FC236}">
                <a16:creationId xmlns:a16="http://schemas.microsoft.com/office/drawing/2014/main" id="{3F325CAA-00ED-270C-DC2D-74794C33A2D5}"/>
              </a:ext>
            </a:extLst>
          </p:cNvPr>
          <p:cNvSpPr/>
          <p:nvPr/>
        </p:nvSpPr>
        <p:spPr>
          <a:xfrm>
            <a:off x="2446667" y="2798001"/>
            <a:ext cx="2954314" cy="792000"/>
          </a:xfrm>
          <a:prstGeom prst="rect">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 tIns="36000" rIns="36000" bIns="36000" numCol="1" spcCol="38100" rtlCol="0" anchor="ctr">
            <a:noAutofit/>
          </a:bodyPr>
          <a:lstStyle/>
          <a:p>
            <a:pPr marL="108000" marR="0" indent="-108000" defTabSz="584200" rtl="0" fontAlgn="auto" latinLnBrk="0" hangingPunct="0">
              <a:lnSpc>
                <a:spcPct val="100000"/>
              </a:lnSpc>
              <a:spcBef>
                <a:spcPts val="0"/>
              </a:spcBef>
              <a:spcAft>
                <a:spcPts val="0"/>
              </a:spcAft>
              <a:buClrTx/>
              <a:buSzTx/>
              <a:buFont typeface="Wingdings" panose="05000000000000000000" pitchFamily="2" charset="2"/>
              <a:buChar char="ü"/>
              <a:tabLst/>
            </a:pPr>
            <a:r>
              <a:rPr lang="ja-JP" altLang="en-US" sz="1100" b="1" u="sng" dirty="0">
                <a:solidFill>
                  <a:schemeClr val="bg1"/>
                </a:solidFill>
                <a:latin typeface="游ゴシック" panose="020B0400000000000000" pitchFamily="50" charset="-128"/>
                <a:ea typeface="游ゴシック" panose="020B0400000000000000" pitchFamily="50" charset="-128"/>
                <a:sym typeface="ヒラギノ角ゴ ProN W3"/>
              </a:rPr>
              <a:t>アラート発生者の特定</a:t>
            </a:r>
            <a:endParaRPr lang="en-US" altLang="ja-JP" sz="1100" b="1" u="sng" dirty="0">
              <a:solidFill>
                <a:schemeClr val="bg1"/>
              </a:solidFill>
              <a:latin typeface="游ゴシック" panose="020B0400000000000000" pitchFamily="50" charset="-128"/>
              <a:ea typeface="游ゴシック" panose="020B0400000000000000" pitchFamily="50" charset="-128"/>
              <a:sym typeface="ヒラギノ角ゴ ProN W3"/>
            </a:endParaRPr>
          </a:p>
          <a:p>
            <a:pPr marL="108000" marR="0" indent="-108000" defTabSz="584200" rtl="0" fontAlgn="auto" latinLnBrk="0" hangingPunct="0">
              <a:lnSpc>
                <a:spcPct val="100000"/>
              </a:lnSpc>
              <a:spcBef>
                <a:spcPts val="0"/>
              </a:spcBef>
              <a:spcAft>
                <a:spcPts val="0"/>
              </a:spcAft>
              <a:buClrTx/>
              <a:buSzTx/>
              <a:buFont typeface="Wingdings" panose="05000000000000000000" pitchFamily="2" charset="2"/>
              <a:buChar char="ü"/>
              <a:tabLst/>
            </a:pPr>
            <a:r>
              <a:rPr kumimoji="0" lang="ja-JP" altLang="en-US" sz="1100" b="0" i="0" u="none" strike="noStrike" cap="none" spc="0" normalizeH="0" baseline="0" dirty="0">
                <a:ln>
                  <a:noFill/>
                </a:ln>
                <a:solidFill>
                  <a:schemeClr val="bg1"/>
                </a:solidFill>
                <a:effectLst/>
                <a:uFillTx/>
                <a:latin typeface="游ゴシック" panose="020B0400000000000000" pitchFamily="50" charset="-128"/>
                <a:ea typeface="游ゴシック" panose="020B0400000000000000" pitchFamily="50" charset="-128"/>
                <a:sym typeface="ヒラギノ角ゴ ProN W3"/>
              </a:rPr>
              <a:t>各アラート発生者の</a:t>
            </a:r>
            <a:r>
              <a:rPr kumimoji="0" lang="ja-JP" altLang="en-US" sz="1100" b="1" i="0" u="sng" strike="noStrike" cap="none" spc="0" normalizeH="0" baseline="0" dirty="0">
                <a:ln>
                  <a:noFill/>
                </a:ln>
                <a:solidFill>
                  <a:schemeClr val="bg1"/>
                </a:solidFill>
                <a:effectLst/>
                <a:uFillTx/>
                <a:latin typeface="游ゴシック" panose="020B0400000000000000" pitchFamily="50" charset="-128"/>
                <a:ea typeface="游ゴシック" panose="020B0400000000000000" pitchFamily="50" charset="-128"/>
                <a:sym typeface="ヒラギノ角ゴ ProN W3"/>
              </a:rPr>
              <a:t>アラート理由（仕事・対人・健康）の特定</a:t>
            </a:r>
            <a:endParaRPr kumimoji="0" lang="en-US" altLang="ja-JP" sz="1100" b="1" i="0" u="sng" strike="noStrike" cap="none" spc="0" normalizeH="0" baseline="0" dirty="0">
              <a:ln>
                <a:noFill/>
              </a:ln>
              <a:solidFill>
                <a:schemeClr val="bg1"/>
              </a:solidFill>
              <a:effectLst/>
              <a:uFillTx/>
              <a:latin typeface="游ゴシック" panose="020B0400000000000000" pitchFamily="50" charset="-128"/>
              <a:ea typeface="游ゴシック" panose="020B0400000000000000" pitchFamily="50" charset="-128"/>
              <a:sym typeface="ヒラギノ角ゴ ProN W3"/>
            </a:endParaRPr>
          </a:p>
          <a:p>
            <a:pPr marL="108000" marR="0" indent="-108000" defTabSz="584200" rtl="0" fontAlgn="auto" latinLnBrk="0" hangingPunct="0">
              <a:lnSpc>
                <a:spcPct val="100000"/>
              </a:lnSpc>
              <a:spcBef>
                <a:spcPts val="0"/>
              </a:spcBef>
              <a:spcAft>
                <a:spcPts val="0"/>
              </a:spcAft>
              <a:buClrTx/>
              <a:buSzTx/>
              <a:buFont typeface="Wingdings" panose="05000000000000000000" pitchFamily="2" charset="2"/>
              <a:buChar char="ü"/>
              <a:tabLst/>
            </a:pPr>
            <a:r>
              <a:rPr lang="ja-JP" altLang="en-US" sz="1100" b="1" u="sng" dirty="0">
                <a:solidFill>
                  <a:schemeClr val="bg1"/>
                </a:solidFill>
                <a:latin typeface="游ゴシック" panose="020B0400000000000000" pitchFamily="50" charset="-128"/>
                <a:ea typeface="游ゴシック" panose="020B0400000000000000" pitchFamily="50" charset="-128"/>
                <a:sym typeface="ヒラギノ角ゴ ProN W3"/>
              </a:rPr>
              <a:t>コメント</a:t>
            </a:r>
            <a:r>
              <a:rPr lang="ja-JP" altLang="en-US" sz="1100" dirty="0">
                <a:solidFill>
                  <a:schemeClr val="bg1"/>
                </a:solidFill>
                <a:latin typeface="游ゴシック" panose="020B0400000000000000" pitchFamily="50" charset="-128"/>
                <a:ea typeface="游ゴシック" panose="020B0400000000000000" pitchFamily="50" charset="-128"/>
                <a:sym typeface="ヒラギノ角ゴ ProN W3"/>
              </a:rPr>
              <a:t>も全件確認し</a:t>
            </a:r>
            <a:r>
              <a:rPr lang="ja-JP" altLang="en-US" sz="1100" b="1" u="sng" dirty="0">
                <a:solidFill>
                  <a:schemeClr val="bg1"/>
                </a:solidFill>
                <a:latin typeface="游ゴシック" panose="020B0400000000000000" pitchFamily="50" charset="-128"/>
                <a:ea typeface="游ゴシック" panose="020B0400000000000000" pitchFamily="50" charset="-128"/>
                <a:sym typeface="ヒラギノ角ゴ ProN W3"/>
              </a:rPr>
              <a:t>対応要否を検討</a:t>
            </a:r>
            <a:endParaRPr kumimoji="0" lang="ja-JP" altLang="en-US" sz="1100" b="1" i="0" u="sng" strike="noStrike" cap="none" spc="0" normalizeH="0" baseline="0" dirty="0">
              <a:ln>
                <a:noFill/>
              </a:ln>
              <a:solidFill>
                <a:schemeClr val="bg1"/>
              </a:solidFill>
              <a:effectLst/>
              <a:uFillTx/>
              <a:latin typeface="游ゴシック" panose="020B0400000000000000" pitchFamily="50" charset="-128"/>
              <a:ea typeface="游ゴシック" panose="020B0400000000000000" pitchFamily="50" charset="-128"/>
              <a:sym typeface="ヒラギノ角ゴ ProN W3"/>
            </a:endParaRPr>
          </a:p>
        </p:txBody>
      </p:sp>
      <p:sp>
        <p:nvSpPr>
          <p:cNvPr id="24" name="正方形/長方形 23">
            <a:extLst>
              <a:ext uri="{FF2B5EF4-FFF2-40B4-BE49-F238E27FC236}">
                <a16:creationId xmlns:a16="http://schemas.microsoft.com/office/drawing/2014/main" id="{CCE02F91-E3A6-316F-D16F-09968CB1E0E5}"/>
              </a:ext>
            </a:extLst>
          </p:cNvPr>
          <p:cNvSpPr/>
          <p:nvPr/>
        </p:nvSpPr>
        <p:spPr>
          <a:xfrm>
            <a:off x="1292711" y="1865137"/>
            <a:ext cx="2954314" cy="792000"/>
          </a:xfrm>
          <a:prstGeom prst="rect">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 tIns="36000" rIns="36000" bIns="36000" numCol="1" spcCol="38100" rtlCol="0" anchor="ctr">
            <a:noAutofit/>
          </a:bodyPr>
          <a:lstStyle/>
          <a:p>
            <a:pPr marL="108000" marR="0" indent="-108000" defTabSz="584200" rtl="0" fontAlgn="auto" latinLnBrk="0" hangingPunct="0">
              <a:lnSpc>
                <a:spcPct val="100000"/>
              </a:lnSpc>
              <a:spcBef>
                <a:spcPts val="0"/>
              </a:spcBef>
              <a:spcAft>
                <a:spcPts val="0"/>
              </a:spcAft>
              <a:buClrTx/>
              <a:buSzTx/>
              <a:buFont typeface="Wingdings" panose="05000000000000000000" pitchFamily="2" charset="2"/>
              <a:buChar char="ü"/>
              <a:tabLst/>
            </a:pPr>
            <a:r>
              <a:rPr lang="en-US" altLang="ja-JP" sz="1100" dirty="0">
                <a:solidFill>
                  <a:schemeClr val="bg1"/>
                </a:solidFill>
                <a:latin typeface="游ゴシック" panose="020B0400000000000000" pitchFamily="50" charset="-128"/>
                <a:ea typeface="游ゴシック" panose="020B0400000000000000" pitchFamily="50" charset="-128"/>
                <a:sym typeface="ヒラギノ角ゴ ProN W3"/>
              </a:rPr>
              <a:t>2</a:t>
            </a:r>
            <a:r>
              <a:rPr lang="ja-JP" altLang="en-US" sz="1100" dirty="0">
                <a:solidFill>
                  <a:schemeClr val="bg1"/>
                </a:solidFill>
                <a:latin typeface="游ゴシック" panose="020B0400000000000000" pitchFamily="50" charset="-128"/>
                <a:ea typeface="游ゴシック" panose="020B0400000000000000" pitchFamily="50" charset="-128"/>
                <a:sym typeface="ヒラギノ角ゴ ProN W3"/>
              </a:rPr>
              <a:t>日に</a:t>
            </a:r>
            <a:r>
              <a:rPr lang="en-US" altLang="ja-JP" sz="1100" dirty="0">
                <a:solidFill>
                  <a:schemeClr val="bg1"/>
                </a:solidFill>
                <a:latin typeface="游ゴシック" panose="020B0400000000000000" pitchFamily="50" charset="-128"/>
                <a:ea typeface="游ゴシック" panose="020B0400000000000000" pitchFamily="50" charset="-128"/>
                <a:sym typeface="ヒラギノ角ゴ ProN W3"/>
              </a:rPr>
              <a:t>1</a:t>
            </a:r>
            <a:r>
              <a:rPr lang="ja-JP" altLang="en-US" sz="1100" dirty="0">
                <a:solidFill>
                  <a:schemeClr val="bg1"/>
                </a:solidFill>
                <a:latin typeface="游ゴシック" panose="020B0400000000000000" pitchFamily="50" charset="-128"/>
                <a:ea typeface="游ゴシック" panose="020B0400000000000000" pitchFamily="50" charset="-128"/>
                <a:sym typeface="ヒラギノ角ゴ ProN W3"/>
              </a:rPr>
              <a:t>回は</a:t>
            </a:r>
            <a:r>
              <a:rPr lang="ja-JP" altLang="en-US" sz="1100" b="1" u="sng" dirty="0">
                <a:solidFill>
                  <a:schemeClr val="bg1"/>
                </a:solidFill>
                <a:latin typeface="游ゴシック" panose="020B0400000000000000" pitchFamily="50" charset="-128"/>
                <a:ea typeface="游ゴシック" panose="020B0400000000000000" pitchFamily="50" charset="-128"/>
                <a:sym typeface="ヒラギノ角ゴ ProN W3"/>
              </a:rPr>
              <a:t>回答率をチェック</a:t>
            </a:r>
          </a:p>
          <a:p>
            <a:pPr marL="108000" marR="0" indent="-108000" defTabSz="584200" rtl="0" fontAlgn="auto" latinLnBrk="0" hangingPunct="0">
              <a:lnSpc>
                <a:spcPct val="100000"/>
              </a:lnSpc>
              <a:spcBef>
                <a:spcPts val="0"/>
              </a:spcBef>
              <a:spcAft>
                <a:spcPts val="0"/>
              </a:spcAft>
              <a:buClrTx/>
              <a:buSzTx/>
              <a:buFont typeface="Wingdings" panose="05000000000000000000" pitchFamily="2" charset="2"/>
              <a:buChar char="ü"/>
              <a:tabLst/>
            </a:pPr>
            <a:r>
              <a:rPr lang="ja-JP" altLang="en-US" sz="1100" dirty="0">
                <a:solidFill>
                  <a:schemeClr val="bg1"/>
                </a:solidFill>
                <a:latin typeface="游ゴシック" panose="020B0400000000000000" pitchFamily="50" charset="-128"/>
                <a:ea typeface="游ゴシック" panose="020B0400000000000000" pitchFamily="50" charset="-128"/>
                <a:sym typeface="ヒラギノ角ゴ ProN W3"/>
              </a:rPr>
              <a:t>未回答者への</a:t>
            </a:r>
            <a:r>
              <a:rPr lang="ja-JP" altLang="en-US" sz="1100" b="1" u="sng" dirty="0">
                <a:solidFill>
                  <a:schemeClr val="bg1"/>
                </a:solidFill>
                <a:latin typeface="游ゴシック" panose="020B0400000000000000" pitchFamily="50" charset="-128"/>
                <a:ea typeface="游ゴシック" panose="020B0400000000000000" pitchFamily="50" charset="-128"/>
                <a:sym typeface="ヒラギノ角ゴ ProN W3"/>
              </a:rPr>
              <a:t>回答フォロー</a:t>
            </a:r>
          </a:p>
          <a:p>
            <a:pPr marL="108000" marR="0" indent="-108000" defTabSz="584200" rtl="0" fontAlgn="auto" latinLnBrk="0" hangingPunct="0">
              <a:lnSpc>
                <a:spcPct val="100000"/>
              </a:lnSpc>
              <a:spcBef>
                <a:spcPts val="0"/>
              </a:spcBef>
              <a:spcAft>
                <a:spcPts val="0"/>
              </a:spcAft>
              <a:buClrTx/>
              <a:buSzTx/>
              <a:buFont typeface="Wingdings" panose="05000000000000000000" pitchFamily="2" charset="2"/>
              <a:buChar char="ü"/>
              <a:tabLst/>
            </a:pPr>
            <a:r>
              <a:rPr lang="ja-JP" altLang="en-US" sz="1100" dirty="0">
                <a:solidFill>
                  <a:schemeClr val="bg1"/>
                </a:solidFill>
                <a:latin typeface="游ゴシック" panose="020B0400000000000000" pitchFamily="50" charset="-128"/>
                <a:ea typeface="游ゴシック" panose="020B0400000000000000" pitchFamily="50" charset="-128"/>
                <a:sym typeface="ヒラギノ角ゴ ProN W3"/>
              </a:rPr>
              <a:t>回答率の低い組織のリーダーへアナウンス</a:t>
            </a:r>
          </a:p>
        </p:txBody>
      </p:sp>
      <p:sp>
        <p:nvSpPr>
          <p:cNvPr id="25" name="正方形/長方形 24">
            <a:extLst>
              <a:ext uri="{FF2B5EF4-FFF2-40B4-BE49-F238E27FC236}">
                <a16:creationId xmlns:a16="http://schemas.microsoft.com/office/drawing/2014/main" id="{0C88F261-0748-10E5-9088-87D36D1509BD}"/>
              </a:ext>
            </a:extLst>
          </p:cNvPr>
          <p:cNvSpPr/>
          <p:nvPr/>
        </p:nvSpPr>
        <p:spPr>
          <a:xfrm>
            <a:off x="3600623" y="3730865"/>
            <a:ext cx="2954314" cy="792000"/>
          </a:xfrm>
          <a:prstGeom prst="rect">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 tIns="36000" rIns="36000" bIns="36000" numCol="1" spcCol="38100" rtlCol="0" anchor="ctr">
            <a:noAutofit/>
          </a:bodyPr>
          <a:lstStyle/>
          <a:p>
            <a:pPr marL="107950" marR="0" indent="-107950" defTabSz="584200" rtl="0" fontAlgn="auto" latinLnBrk="0" hangingPunct="0">
              <a:lnSpc>
                <a:spcPct val="100000"/>
              </a:lnSpc>
              <a:spcBef>
                <a:spcPts val="0"/>
              </a:spcBef>
              <a:spcAft>
                <a:spcPts val="0"/>
              </a:spcAft>
              <a:buClrTx/>
              <a:buSzTx/>
              <a:buFont typeface="Wingdings" panose="05000000000000000000" pitchFamily="2" charset="2"/>
              <a:buChar char="ü"/>
              <a:tabLst/>
            </a:pPr>
            <a:r>
              <a:rPr kumimoji="0" lang="ja-JP" altLang="en-US" sz="1100" b="0" i="0" u="none" strike="noStrike" cap="none" spc="0" normalizeH="0" baseline="0" dirty="0">
                <a:ln>
                  <a:noFill/>
                </a:ln>
                <a:solidFill>
                  <a:schemeClr val="bg1"/>
                </a:solidFill>
                <a:effectLst/>
                <a:uFillTx/>
                <a:latin typeface="游ゴシック"/>
                <a:ea typeface="游ゴシック"/>
                <a:sym typeface="ヒラギノ角ゴ ProN W3"/>
              </a:rPr>
              <a:t>管理者</a:t>
            </a:r>
            <a:r>
              <a:rPr lang="ja-JP" altLang="en-US" sz="1100" dirty="0">
                <a:solidFill>
                  <a:schemeClr val="bg1"/>
                </a:solidFill>
                <a:latin typeface="游ゴシック"/>
                <a:ea typeface="游ゴシック"/>
                <a:sym typeface="ヒラギノ角ゴ ProN W3"/>
              </a:rPr>
              <a:t>チーム</a:t>
            </a:r>
            <a:r>
              <a:rPr kumimoji="0" lang="ja-JP" altLang="en-US" sz="1100" b="0" i="0" u="none" strike="noStrike" cap="none" spc="0" normalizeH="0" baseline="0" dirty="0">
                <a:ln>
                  <a:noFill/>
                </a:ln>
                <a:solidFill>
                  <a:schemeClr val="bg1"/>
                </a:solidFill>
                <a:effectLst/>
                <a:uFillTx/>
                <a:latin typeface="游ゴシック"/>
                <a:ea typeface="游ゴシック"/>
                <a:sym typeface="ヒラギノ角ゴ ProN W3"/>
              </a:rPr>
              <a:t>での</a:t>
            </a:r>
            <a:r>
              <a:rPr lang="ja-JP" altLang="en-US" sz="1100" b="1" u="sng" dirty="0">
                <a:solidFill>
                  <a:schemeClr val="bg1"/>
                </a:solidFill>
                <a:latin typeface="游ゴシック"/>
                <a:ea typeface="游ゴシック"/>
                <a:sym typeface="ヒラギノ角ゴ ProN W3"/>
              </a:rPr>
              <a:t>アラート対応</a:t>
            </a:r>
            <a:r>
              <a:rPr lang="en-US" altLang="ja-JP" sz="1100" b="1" u="sng" dirty="0">
                <a:solidFill>
                  <a:schemeClr val="bg1"/>
                </a:solidFill>
                <a:latin typeface="游ゴシック"/>
                <a:ea typeface="游ゴシック"/>
                <a:sym typeface="ヒラギノ角ゴ ProN W3"/>
              </a:rPr>
              <a:t>Mtg</a:t>
            </a:r>
            <a:r>
              <a:rPr lang="ja-JP" altLang="en-US" sz="1100" dirty="0">
                <a:solidFill>
                  <a:schemeClr val="bg1"/>
                </a:solidFill>
                <a:latin typeface="游ゴシック"/>
                <a:ea typeface="游ゴシック"/>
                <a:sym typeface="ヒラギノ角ゴ ProN W3"/>
              </a:rPr>
              <a:t>の実施</a:t>
            </a:r>
            <a:endParaRPr lang="en-US" altLang="ja-JP" sz="1100" dirty="0">
              <a:solidFill>
                <a:schemeClr val="bg1"/>
              </a:solidFill>
              <a:latin typeface="游ゴシック"/>
              <a:ea typeface="游ゴシック"/>
            </a:endParaRPr>
          </a:p>
          <a:p>
            <a:pPr marL="107950" marR="0" indent="-107950" defTabSz="584200" rtl="0" fontAlgn="auto" latinLnBrk="0" hangingPunct="0">
              <a:lnSpc>
                <a:spcPct val="100000"/>
              </a:lnSpc>
              <a:spcBef>
                <a:spcPts val="0"/>
              </a:spcBef>
              <a:spcAft>
                <a:spcPts val="0"/>
              </a:spcAft>
              <a:buClrTx/>
              <a:buSzTx/>
              <a:buFont typeface="Wingdings" panose="05000000000000000000" pitchFamily="2" charset="2"/>
              <a:buChar char="ü"/>
              <a:tabLst/>
            </a:pPr>
            <a:r>
              <a:rPr kumimoji="0" lang="ja-JP" altLang="en-US" sz="1100" b="0" i="0" u="none" strike="noStrike" cap="none" spc="0" normalizeH="0" baseline="0" dirty="0">
                <a:ln>
                  <a:noFill/>
                </a:ln>
                <a:solidFill>
                  <a:schemeClr val="bg1"/>
                </a:solidFill>
                <a:effectLst/>
                <a:uFillTx/>
                <a:latin typeface="游ゴシック" panose="020B0400000000000000" pitchFamily="50" charset="-128"/>
                <a:ea typeface="游ゴシック" panose="020B0400000000000000" pitchFamily="50" charset="-128"/>
                <a:sym typeface="ヒラギノ角ゴ ProN W3"/>
              </a:rPr>
              <a:t>（管理者のうち）誰が、（アラート発生者のうち）誰に、どのような対応をいつするのかの</a:t>
            </a:r>
            <a:r>
              <a:rPr kumimoji="0" lang="ja-JP" altLang="en-US" sz="1100" b="1" i="0" u="sng" strike="noStrike" cap="none" spc="0" normalizeH="0" baseline="0" dirty="0">
                <a:ln>
                  <a:noFill/>
                </a:ln>
                <a:solidFill>
                  <a:schemeClr val="bg1"/>
                </a:solidFill>
                <a:effectLst/>
                <a:uFillTx/>
                <a:latin typeface="游ゴシック" panose="020B0400000000000000" pitchFamily="50" charset="-128"/>
                <a:ea typeface="游ゴシック" panose="020B0400000000000000" pitchFamily="50" charset="-128"/>
                <a:sym typeface="ヒラギノ角ゴ ProN W3"/>
              </a:rPr>
              <a:t>アラート対応に関する合意形成</a:t>
            </a:r>
            <a:endParaRPr lang="ja-JP" altLang="en-US" sz="1100" b="1" i="0" u="sng" strike="noStrike" cap="none" spc="0" normalizeH="0" baseline="0" dirty="0">
              <a:ln>
                <a:noFill/>
              </a:ln>
              <a:solidFill>
                <a:schemeClr val="bg1"/>
              </a:solidFill>
              <a:effectLst/>
              <a:uFillTx/>
              <a:latin typeface="游ゴシック" panose="020B0400000000000000" pitchFamily="50" charset="-128"/>
              <a:ea typeface="游ゴシック" panose="020B0400000000000000" pitchFamily="50" charset="-128"/>
            </a:endParaRPr>
          </a:p>
        </p:txBody>
      </p:sp>
      <p:sp>
        <p:nvSpPr>
          <p:cNvPr id="26" name="正方形/長方形 25">
            <a:extLst>
              <a:ext uri="{FF2B5EF4-FFF2-40B4-BE49-F238E27FC236}">
                <a16:creationId xmlns:a16="http://schemas.microsoft.com/office/drawing/2014/main" id="{A0102B68-6F46-50EE-893F-0A14202DB04C}"/>
              </a:ext>
            </a:extLst>
          </p:cNvPr>
          <p:cNvSpPr/>
          <p:nvPr/>
        </p:nvSpPr>
        <p:spPr>
          <a:xfrm>
            <a:off x="4754578" y="4663729"/>
            <a:ext cx="4108271" cy="792000"/>
          </a:xfrm>
          <a:prstGeom prst="rect">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 tIns="36000" rIns="36000" bIns="36000" numCol="1" spcCol="38100" rtlCol="0" anchor="ctr">
            <a:noAutofit/>
          </a:bodyPr>
          <a:lstStyle/>
          <a:p>
            <a:pPr marL="108000" marR="0" indent="-108000" defTabSz="584200" rtl="0" fontAlgn="auto" latinLnBrk="0" hangingPunct="0">
              <a:lnSpc>
                <a:spcPct val="100000"/>
              </a:lnSpc>
              <a:spcBef>
                <a:spcPts val="0"/>
              </a:spcBef>
              <a:spcAft>
                <a:spcPts val="0"/>
              </a:spcAft>
              <a:buClrTx/>
              <a:buSzTx/>
              <a:buFont typeface="Wingdings" panose="05000000000000000000" pitchFamily="2" charset="2"/>
              <a:buChar char="ü"/>
              <a:tabLst/>
            </a:pPr>
            <a:r>
              <a:rPr lang="ja-JP" altLang="en-US" sz="1100" dirty="0">
                <a:solidFill>
                  <a:schemeClr val="bg1"/>
                </a:solidFill>
                <a:latin typeface="游ゴシック" panose="020B0400000000000000" pitchFamily="50" charset="-128"/>
                <a:ea typeface="游ゴシック" panose="020B0400000000000000" pitchFamily="50" charset="-128"/>
                <a:sym typeface="ヒラギノ角ゴ ProN W3"/>
              </a:rPr>
              <a:t>実対応（①ヒアリングや面談の実施、②ヒアリング結果から分かった課題への対応、等）</a:t>
            </a:r>
            <a:r>
              <a:rPr lang="en-US" altLang="ja-JP" sz="1100" dirty="0">
                <a:solidFill>
                  <a:schemeClr val="bg1"/>
                </a:solidFill>
                <a:latin typeface="游ゴシック" panose="020B0400000000000000" pitchFamily="50" charset="-128"/>
                <a:ea typeface="游ゴシック" panose="020B0400000000000000" pitchFamily="50" charset="-128"/>
                <a:sym typeface="ヒラギノ角ゴ ProN W3"/>
              </a:rPr>
              <a:t>※</a:t>
            </a:r>
            <a:r>
              <a:rPr lang="ja-JP" altLang="en-US" sz="1100" dirty="0">
                <a:solidFill>
                  <a:schemeClr val="bg1"/>
                </a:solidFill>
                <a:latin typeface="游ゴシック" panose="020B0400000000000000" pitchFamily="50" charset="-128"/>
                <a:ea typeface="游ゴシック" panose="020B0400000000000000" pitchFamily="50" charset="-128"/>
                <a:sym typeface="ヒラギノ角ゴ ProN W3"/>
              </a:rPr>
              <a:t>次頁詳細</a:t>
            </a:r>
            <a:endParaRPr lang="en-US" altLang="ja-JP" sz="1100" dirty="0">
              <a:solidFill>
                <a:schemeClr val="bg1"/>
              </a:solidFill>
              <a:latin typeface="游ゴシック" panose="020B0400000000000000" pitchFamily="50" charset="-128"/>
              <a:ea typeface="游ゴシック" panose="020B0400000000000000" pitchFamily="50" charset="-128"/>
              <a:sym typeface="ヒラギノ角ゴ ProN W3"/>
            </a:endParaRPr>
          </a:p>
          <a:p>
            <a:pPr marL="108000" marR="0" indent="-108000" defTabSz="584200" rtl="0" fontAlgn="auto" latinLnBrk="0" hangingPunct="0">
              <a:lnSpc>
                <a:spcPct val="100000"/>
              </a:lnSpc>
              <a:spcBef>
                <a:spcPts val="0"/>
              </a:spcBef>
              <a:spcAft>
                <a:spcPts val="0"/>
              </a:spcAft>
              <a:buClrTx/>
              <a:buSzTx/>
              <a:buFont typeface="Wingdings" panose="05000000000000000000" pitchFamily="2" charset="2"/>
              <a:buChar char="ü"/>
              <a:tabLst/>
            </a:pPr>
            <a:r>
              <a:rPr kumimoji="0" lang="ja-JP" altLang="en-US" sz="1100" b="0" i="0" u="none" strike="noStrike" cap="none" spc="0" normalizeH="0" baseline="0" dirty="0">
                <a:ln>
                  <a:noFill/>
                </a:ln>
                <a:solidFill>
                  <a:schemeClr val="bg1"/>
                </a:solidFill>
                <a:effectLst/>
                <a:uFillTx/>
                <a:latin typeface="游ゴシック" panose="020B0400000000000000" pitchFamily="50" charset="-128"/>
                <a:ea typeface="游ゴシック" panose="020B0400000000000000" pitchFamily="50" charset="-128"/>
                <a:sym typeface="ヒラギノ角ゴ ProN W3"/>
              </a:rPr>
              <a:t>アラート対応管理に</a:t>
            </a:r>
            <a:r>
              <a:rPr kumimoji="0" lang="ja-JP" altLang="en-US" sz="1100" b="1" i="0" u="sng" strike="noStrike" cap="none" spc="0" normalizeH="0" baseline="0" dirty="0">
                <a:ln>
                  <a:noFill/>
                </a:ln>
                <a:solidFill>
                  <a:schemeClr val="bg1"/>
                </a:solidFill>
                <a:effectLst/>
                <a:uFillTx/>
                <a:latin typeface="游ゴシック" panose="020B0400000000000000" pitchFamily="50" charset="-128"/>
                <a:ea typeface="游ゴシック" panose="020B0400000000000000" pitchFamily="50" charset="-128"/>
                <a:sym typeface="ヒラギノ角ゴ ProN W3"/>
              </a:rPr>
              <a:t>対応履歴を記録</a:t>
            </a:r>
            <a:endParaRPr kumimoji="0" lang="en-US" altLang="ja-JP" sz="1100" b="1" i="0" u="sng" strike="noStrike" cap="none" spc="0" normalizeH="0" baseline="0" dirty="0">
              <a:ln>
                <a:noFill/>
              </a:ln>
              <a:solidFill>
                <a:schemeClr val="bg1"/>
              </a:solidFill>
              <a:effectLst/>
              <a:uFillTx/>
              <a:latin typeface="游ゴシック" panose="020B0400000000000000" pitchFamily="50" charset="-128"/>
              <a:ea typeface="游ゴシック" panose="020B0400000000000000" pitchFamily="50" charset="-128"/>
              <a:sym typeface="ヒラギノ角ゴ ProN W3"/>
            </a:endParaRPr>
          </a:p>
          <a:p>
            <a:pPr marL="108000" marR="0" indent="-108000" defTabSz="584200" rtl="0" fontAlgn="auto" latinLnBrk="0" hangingPunct="0">
              <a:lnSpc>
                <a:spcPct val="100000"/>
              </a:lnSpc>
              <a:spcBef>
                <a:spcPts val="0"/>
              </a:spcBef>
              <a:spcAft>
                <a:spcPts val="0"/>
              </a:spcAft>
              <a:buClrTx/>
              <a:buSzTx/>
              <a:buFont typeface="Wingdings" panose="05000000000000000000" pitchFamily="2" charset="2"/>
              <a:buChar char="ü"/>
              <a:tabLst/>
            </a:pPr>
            <a:r>
              <a:rPr lang="ja-JP" altLang="en-US" sz="1100" dirty="0">
                <a:solidFill>
                  <a:schemeClr val="bg1"/>
                </a:solidFill>
                <a:latin typeface="游ゴシック" panose="020B0400000000000000" pitchFamily="50" charset="-128"/>
                <a:ea typeface="游ゴシック" panose="020B0400000000000000" pitchFamily="50" charset="-128"/>
                <a:sym typeface="ヒラギノ角ゴ ProN W3"/>
              </a:rPr>
              <a:t>難</a:t>
            </a:r>
            <a:r>
              <a:rPr kumimoji="0" lang="ja-JP" altLang="en-US" sz="1100" b="0" i="0" u="none" strike="noStrike" cap="none" spc="0" normalizeH="0" baseline="0" dirty="0">
                <a:ln>
                  <a:noFill/>
                </a:ln>
                <a:solidFill>
                  <a:schemeClr val="bg1"/>
                </a:solidFill>
                <a:effectLst/>
                <a:uFillTx/>
                <a:latin typeface="游ゴシック" panose="020B0400000000000000" pitchFamily="50" charset="-128"/>
                <a:ea typeface="游ゴシック" panose="020B0400000000000000" pitchFamily="50" charset="-128"/>
                <a:sym typeface="ヒラギノ角ゴ ProN W3"/>
              </a:rPr>
              <a:t>事案については</a:t>
            </a:r>
            <a:r>
              <a:rPr kumimoji="0" lang="ja-JP" altLang="en-US" sz="1100" b="1" i="0" u="sng" strike="noStrike" cap="none" spc="0" normalizeH="0" baseline="0" dirty="0">
                <a:ln>
                  <a:noFill/>
                </a:ln>
                <a:solidFill>
                  <a:schemeClr val="bg1"/>
                </a:solidFill>
                <a:effectLst/>
                <a:uFillTx/>
                <a:latin typeface="游ゴシック" panose="020B0400000000000000" pitchFamily="50" charset="-128"/>
                <a:ea typeface="游ゴシック" panose="020B0400000000000000" pitchFamily="50" charset="-128"/>
                <a:sym typeface="ヒラギノ角ゴ ProN W3"/>
              </a:rPr>
              <a:t>管理者チームに共有し、別対応の検討</a:t>
            </a:r>
          </a:p>
        </p:txBody>
      </p:sp>
      <p:sp>
        <p:nvSpPr>
          <p:cNvPr id="27" name="正方形/長方形 26">
            <a:extLst>
              <a:ext uri="{FF2B5EF4-FFF2-40B4-BE49-F238E27FC236}">
                <a16:creationId xmlns:a16="http://schemas.microsoft.com/office/drawing/2014/main" id="{FA14CAE5-3421-F6B6-5B59-12882D5A20E9}"/>
              </a:ext>
            </a:extLst>
          </p:cNvPr>
          <p:cNvSpPr/>
          <p:nvPr/>
        </p:nvSpPr>
        <p:spPr>
          <a:xfrm>
            <a:off x="5908536" y="5596592"/>
            <a:ext cx="2954314" cy="792000"/>
          </a:xfrm>
          <a:prstGeom prst="rect">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 tIns="36000" rIns="36000" bIns="36000" numCol="1" spcCol="38100" rtlCol="0" anchor="ctr">
            <a:noAutofit/>
          </a:bodyPr>
          <a:lstStyle/>
          <a:p>
            <a:pPr marL="108000" marR="0" indent="-108000" defTabSz="584200" rtl="0" fontAlgn="auto" latinLnBrk="0" hangingPunct="0">
              <a:lnSpc>
                <a:spcPct val="100000"/>
              </a:lnSpc>
              <a:spcBef>
                <a:spcPts val="0"/>
              </a:spcBef>
              <a:spcAft>
                <a:spcPts val="0"/>
              </a:spcAft>
              <a:buClrTx/>
              <a:buSzTx/>
              <a:buFont typeface="Wingdings" panose="05000000000000000000" pitchFamily="2" charset="2"/>
              <a:buChar char="ü"/>
              <a:tabLst/>
            </a:pPr>
            <a:r>
              <a:rPr lang="ja-JP" altLang="en-US" sz="1100" dirty="0">
                <a:solidFill>
                  <a:schemeClr val="bg1"/>
                </a:solidFill>
                <a:latin typeface="游ゴシック" panose="020B0400000000000000" pitchFamily="50" charset="-128"/>
                <a:ea typeface="游ゴシック" panose="020B0400000000000000" pitchFamily="50" charset="-128"/>
                <a:sym typeface="ヒラギノ角ゴ ProN W3"/>
              </a:rPr>
              <a:t>対応</a:t>
            </a:r>
            <a:r>
              <a:rPr lang="ja-JP" altLang="en-US" sz="1100" b="1" u="sng" dirty="0">
                <a:solidFill>
                  <a:schemeClr val="bg1"/>
                </a:solidFill>
                <a:latin typeface="游ゴシック" panose="020B0400000000000000" pitchFamily="50" charset="-128"/>
                <a:ea typeface="游ゴシック" panose="020B0400000000000000" pitchFamily="50" charset="-128"/>
                <a:sym typeface="ヒラギノ角ゴ ProN W3"/>
              </a:rPr>
              <a:t>結果の管理者チーム内共有</a:t>
            </a:r>
            <a:r>
              <a:rPr lang="ja-JP" altLang="en-US" sz="1100" dirty="0">
                <a:solidFill>
                  <a:schemeClr val="bg1"/>
                </a:solidFill>
                <a:latin typeface="游ゴシック" panose="020B0400000000000000" pitchFamily="50" charset="-128"/>
                <a:ea typeface="游ゴシック" panose="020B0400000000000000" pitchFamily="50" charset="-128"/>
                <a:sym typeface="ヒラギノ角ゴ ProN W3"/>
              </a:rPr>
              <a:t>、特に経過観察が必要と判断した場合は重点共有</a:t>
            </a:r>
            <a:endParaRPr lang="en-US" altLang="ja-JP" sz="1100" dirty="0">
              <a:solidFill>
                <a:schemeClr val="bg1"/>
              </a:solidFill>
              <a:latin typeface="游ゴシック" panose="020B0400000000000000" pitchFamily="50" charset="-128"/>
              <a:ea typeface="游ゴシック" panose="020B0400000000000000" pitchFamily="50" charset="-128"/>
              <a:sym typeface="ヒラギノ角ゴ ProN W3"/>
            </a:endParaRPr>
          </a:p>
          <a:p>
            <a:pPr marL="108000" marR="0" indent="-108000" defTabSz="584200" rtl="0" fontAlgn="auto" latinLnBrk="0" hangingPunct="0">
              <a:lnSpc>
                <a:spcPct val="100000"/>
              </a:lnSpc>
              <a:spcBef>
                <a:spcPts val="0"/>
              </a:spcBef>
              <a:spcAft>
                <a:spcPts val="0"/>
              </a:spcAft>
              <a:buClrTx/>
              <a:buSzTx/>
              <a:buFont typeface="Wingdings" panose="05000000000000000000" pitchFamily="2" charset="2"/>
              <a:buChar char="ü"/>
              <a:tabLst/>
            </a:pPr>
            <a:r>
              <a:rPr kumimoji="0" lang="ja-JP" altLang="en-US" sz="1100" b="1" i="0" u="sng" strike="noStrike" cap="none" spc="0" normalizeH="0" baseline="0" dirty="0">
                <a:ln>
                  <a:noFill/>
                </a:ln>
                <a:solidFill>
                  <a:schemeClr val="bg1"/>
                </a:solidFill>
                <a:effectLst/>
                <a:uFillTx/>
                <a:latin typeface="游ゴシック" panose="020B0400000000000000" pitchFamily="50" charset="-128"/>
                <a:ea typeface="游ゴシック" panose="020B0400000000000000" pitchFamily="50" charset="-128"/>
                <a:sym typeface="ヒラギノ角ゴ ProN W3"/>
              </a:rPr>
              <a:t>経営層や各組織長向けに課題感の共有</a:t>
            </a:r>
            <a:endParaRPr kumimoji="0" lang="en-US" altLang="ja-JP" sz="1100" b="1" i="0" u="sng" strike="noStrike" cap="none" spc="0" normalizeH="0" baseline="0" dirty="0">
              <a:ln>
                <a:noFill/>
              </a:ln>
              <a:solidFill>
                <a:schemeClr val="bg1"/>
              </a:solidFill>
              <a:effectLst/>
              <a:uFillTx/>
              <a:latin typeface="游ゴシック" panose="020B0400000000000000" pitchFamily="50" charset="-128"/>
              <a:ea typeface="游ゴシック" panose="020B0400000000000000" pitchFamily="50" charset="-128"/>
              <a:sym typeface="ヒラギノ角ゴ ProN W3"/>
            </a:endParaRPr>
          </a:p>
          <a:p>
            <a:pPr marL="108000" marR="0" indent="-108000" defTabSz="584200" rtl="0" fontAlgn="auto" latinLnBrk="0" hangingPunct="0">
              <a:lnSpc>
                <a:spcPct val="100000"/>
              </a:lnSpc>
              <a:spcBef>
                <a:spcPts val="0"/>
              </a:spcBef>
              <a:spcAft>
                <a:spcPts val="0"/>
              </a:spcAft>
              <a:buClrTx/>
              <a:buSzTx/>
              <a:buFont typeface="Wingdings" panose="05000000000000000000" pitchFamily="2" charset="2"/>
              <a:buChar char="ü"/>
              <a:tabLst/>
            </a:pPr>
            <a:r>
              <a:rPr lang="ja-JP" altLang="en-US" sz="1100" b="1" u="sng" dirty="0">
                <a:solidFill>
                  <a:schemeClr val="bg1"/>
                </a:solidFill>
                <a:latin typeface="游ゴシック" panose="020B0400000000000000" pitchFamily="50" charset="-128"/>
                <a:ea typeface="游ゴシック" panose="020B0400000000000000" pitchFamily="50" charset="-128"/>
                <a:sym typeface="ヒラギノ角ゴ ProN W3"/>
              </a:rPr>
              <a:t>回答者向けに</a:t>
            </a:r>
            <a:r>
              <a:rPr lang="en-US" altLang="ja-JP" sz="1100" b="1" u="sng" dirty="0">
                <a:solidFill>
                  <a:schemeClr val="bg1"/>
                </a:solidFill>
                <a:latin typeface="游ゴシック" panose="020B0400000000000000" pitchFamily="50" charset="-128"/>
                <a:ea typeface="游ゴシック" panose="020B0400000000000000" pitchFamily="50" charset="-128"/>
                <a:sym typeface="ヒラギノ角ゴ ProN W3"/>
              </a:rPr>
              <a:t>FB</a:t>
            </a:r>
            <a:r>
              <a:rPr lang="ja-JP" altLang="en-US" sz="1100" dirty="0">
                <a:solidFill>
                  <a:schemeClr val="bg1"/>
                </a:solidFill>
                <a:latin typeface="游ゴシック" panose="020B0400000000000000" pitchFamily="50" charset="-128"/>
                <a:ea typeface="游ゴシック" panose="020B0400000000000000" pitchFamily="50" charset="-128"/>
                <a:sym typeface="ヒラギノ角ゴ ProN W3"/>
              </a:rPr>
              <a:t>（回答のお礼と結果共有）</a:t>
            </a:r>
            <a:endParaRPr kumimoji="0" lang="ja-JP" altLang="en-US" sz="1100" b="0" i="0" u="none" strike="noStrike" cap="none" spc="0" normalizeH="0" baseline="0" dirty="0">
              <a:ln>
                <a:noFill/>
              </a:ln>
              <a:solidFill>
                <a:schemeClr val="bg1"/>
              </a:solidFill>
              <a:effectLst/>
              <a:uFillTx/>
              <a:latin typeface="游ゴシック" panose="020B0400000000000000" pitchFamily="50" charset="-128"/>
              <a:ea typeface="游ゴシック" panose="020B0400000000000000" pitchFamily="50" charset="-128"/>
              <a:sym typeface="ヒラギノ角ゴ ProN W3"/>
            </a:endParaRPr>
          </a:p>
        </p:txBody>
      </p:sp>
      <p:sp>
        <p:nvSpPr>
          <p:cNvPr id="29" name="矢印: 上向き折線 28">
            <a:extLst>
              <a:ext uri="{FF2B5EF4-FFF2-40B4-BE49-F238E27FC236}">
                <a16:creationId xmlns:a16="http://schemas.microsoft.com/office/drawing/2014/main" id="{C4694F73-DE4C-8C6A-24C4-0808978548E1}"/>
              </a:ext>
            </a:extLst>
          </p:cNvPr>
          <p:cNvSpPr/>
          <p:nvPr/>
        </p:nvSpPr>
        <p:spPr>
          <a:xfrm rot="5400000">
            <a:off x="1580020" y="2745152"/>
            <a:ext cx="561522" cy="731520"/>
          </a:xfrm>
          <a:prstGeom prst="bentUpArrow">
            <a:avLst>
              <a:gd name="adj1" fmla="val 25000"/>
              <a:gd name="adj2" fmla="val 33964"/>
              <a:gd name="adj3" fmla="val 29482"/>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200" b="0" i="0" u="none" strike="noStrike" cap="none" spc="0" normalizeH="0" baseline="0">
              <a:ln>
                <a:noFill/>
              </a:ln>
              <a:solidFill>
                <a:srgbClr val="FFFFFF"/>
              </a:solidFill>
              <a:effectLst/>
              <a:uFillTx/>
              <a:latin typeface="+mn-lt"/>
              <a:ea typeface="+mn-ea"/>
              <a:cs typeface="+mn-cs"/>
              <a:sym typeface="ヒラギノ角ゴ ProN W3"/>
            </a:endParaRPr>
          </a:p>
        </p:txBody>
      </p:sp>
      <p:sp>
        <p:nvSpPr>
          <p:cNvPr id="30" name="矢印: 上向き折線 29">
            <a:extLst>
              <a:ext uri="{FF2B5EF4-FFF2-40B4-BE49-F238E27FC236}">
                <a16:creationId xmlns:a16="http://schemas.microsoft.com/office/drawing/2014/main" id="{D84C683E-E8F4-1618-EB58-AC1C764CB861}"/>
              </a:ext>
            </a:extLst>
          </p:cNvPr>
          <p:cNvSpPr/>
          <p:nvPr/>
        </p:nvSpPr>
        <p:spPr>
          <a:xfrm rot="5400000">
            <a:off x="2733976" y="3681943"/>
            <a:ext cx="561522" cy="731520"/>
          </a:xfrm>
          <a:prstGeom prst="bentUpArrow">
            <a:avLst>
              <a:gd name="adj1" fmla="val 25000"/>
              <a:gd name="adj2" fmla="val 33964"/>
              <a:gd name="adj3" fmla="val 29482"/>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200" b="0" i="0" u="none" strike="noStrike" cap="none" spc="0" normalizeH="0" baseline="0">
              <a:ln>
                <a:noFill/>
              </a:ln>
              <a:solidFill>
                <a:srgbClr val="FFFFFF"/>
              </a:solidFill>
              <a:effectLst/>
              <a:uFillTx/>
              <a:latin typeface="+mn-lt"/>
              <a:ea typeface="+mn-ea"/>
              <a:cs typeface="+mn-cs"/>
              <a:sym typeface="ヒラギノ角ゴ ProN W3"/>
            </a:endParaRPr>
          </a:p>
        </p:txBody>
      </p:sp>
      <p:sp>
        <p:nvSpPr>
          <p:cNvPr id="31" name="矢印: 上向き折線 30">
            <a:extLst>
              <a:ext uri="{FF2B5EF4-FFF2-40B4-BE49-F238E27FC236}">
                <a16:creationId xmlns:a16="http://schemas.microsoft.com/office/drawing/2014/main" id="{7AC9A4DE-6C20-D2DB-00CC-76F513C4FC4A}"/>
              </a:ext>
            </a:extLst>
          </p:cNvPr>
          <p:cNvSpPr/>
          <p:nvPr/>
        </p:nvSpPr>
        <p:spPr>
          <a:xfrm rot="5400000">
            <a:off x="3887932" y="4618734"/>
            <a:ext cx="561522" cy="731520"/>
          </a:xfrm>
          <a:prstGeom prst="bentUpArrow">
            <a:avLst>
              <a:gd name="adj1" fmla="val 25000"/>
              <a:gd name="adj2" fmla="val 33964"/>
              <a:gd name="adj3" fmla="val 29482"/>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200" b="0" i="0" u="none" strike="noStrike" cap="none" spc="0" normalizeH="0" baseline="0">
              <a:ln>
                <a:noFill/>
              </a:ln>
              <a:solidFill>
                <a:srgbClr val="FFFFFF"/>
              </a:solidFill>
              <a:effectLst/>
              <a:uFillTx/>
              <a:latin typeface="+mn-lt"/>
              <a:ea typeface="+mn-ea"/>
              <a:cs typeface="+mn-cs"/>
              <a:sym typeface="ヒラギノ角ゴ ProN W3"/>
            </a:endParaRPr>
          </a:p>
        </p:txBody>
      </p:sp>
      <p:sp>
        <p:nvSpPr>
          <p:cNvPr id="32" name="矢印: 上向き折線 31">
            <a:extLst>
              <a:ext uri="{FF2B5EF4-FFF2-40B4-BE49-F238E27FC236}">
                <a16:creationId xmlns:a16="http://schemas.microsoft.com/office/drawing/2014/main" id="{3A1978BE-C589-15E9-5D74-6C139B961992}"/>
              </a:ext>
            </a:extLst>
          </p:cNvPr>
          <p:cNvSpPr/>
          <p:nvPr/>
        </p:nvSpPr>
        <p:spPr>
          <a:xfrm rot="5400000">
            <a:off x="5041888" y="5555525"/>
            <a:ext cx="561522" cy="731520"/>
          </a:xfrm>
          <a:prstGeom prst="bentUpArrow">
            <a:avLst>
              <a:gd name="adj1" fmla="val 25000"/>
              <a:gd name="adj2" fmla="val 33964"/>
              <a:gd name="adj3" fmla="val 29482"/>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200" b="0" i="0" u="none" strike="noStrike" cap="none" spc="0" normalizeH="0" baseline="0">
              <a:ln>
                <a:noFill/>
              </a:ln>
              <a:solidFill>
                <a:srgbClr val="FFFFFF"/>
              </a:solidFill>
              <a:effectLst/>
              <a:uFillTx/>
              <a:latin typeface="+mn-lt"/>
              <a:ea typeface="+mn-ea"/>
              <a:cs typeface="+mn-cs"/>
              <a:sym typeface="ヒラギノ角ゴ ProN W3"/>
            </a:endParaRPr>
          </a:p>
        </p:txBody>
      </p:sp>
      <p:cxnSp>
        <p:nvCxnSpPr>
          <p:cNvPr id="33" name="直線矢印コネクタ 32">
            <a:extLst>
              <a:ext uri="{FF2B5EF4-FFF2-40B4-BE49-F238E27FC236}">
                <a16:creationId xmlns:a16="http://schemas.microsoft.com/office/drawing/2014/main" id="{73E6AA8F-FC97-A41B-A052-B35D0B166144}"/>
              </a:ext>
            </a:extLst>
          </p:cNvPr>
          <p:cNvCxnSpPr>
            <a:cxnSpLocks/>
          </p:cNvCxnSpPr>
          <p:nvPr/>
        </p:nvCxnSpPr>
        <p:spPr>
          <a:xfrm>
            <a:off x="132676" y="2727569"/>
            <a:ext cx="8670260" cy="0"/>
          </a:xfrm>
          <a:prstGeom prst="straightConnector1">
            <a:avLst/>
          </a:prstGeom>
          <a:noFill/>
          <a:ln w="9525" cap="flat">
            <a:solidFill>
              <a:schemeClr val="tx1">
                <a:lumMod val="50000"/>
                <a:lumOff val="50000"/>
              </a:schemeClr>
            </a:solidFill>
            <a:prstDash val="dash"/>
            <a:miter lim="400000"/>
          </a:ln>
          <a:effectLst/>
          <a:sp3d/>
        </p:spPr>
        <p:style>
          <a:lnRef idx="0">
            <a:scrgbClr r="0" g="0" b="0"/>
          </a:lnRef>
          <a:fillRef idx="0">
            <a:scrgbClr r="0" g="0" b="0"/>
          </a:fillRef>
          <a:effectRef idx="0">
            <a:scrgbClr r="0" g="0" b="0"/>
          </a:effectRef>
          <a:fontRef idx="none"/>
        </p:style>
      </p:cxnSp>
      <p:cxnSp>
        <p:nvCxnSpPr>
          <p:cNvPr id="37" name="直線矢印コネクタ 36">
            <a:extLst>
              <a:ext uri="{FF2B5EF4-FFF2-40B4-BE49-F238E27FC236}">
                <a16:creationId xmlns:a16="http://schemas.microsoft.com/office/drawing/2014/main" id="{C131B873-B0A1-8D41-0305-0E1D223D8617}"/>
              </a:ext>
            </a:extLst>
          </p:cNvPr>
          <p:cNvCxnSpPr>
            <a:cxnSpLocks/>
          </p:cNvCxnSpPr>
          <p:nvPr/>
        </p:nvCxnSpPr>
        <p:spPr>
          <a:xfrm>
            <a:off x="132676" y="3660433"/>
            <a:ext cx="8805924" cy="0"/>
          </a:xfrm>
          <a:prstGeom prst="straightConnector1">
            <a:avLst/>
          </a:prstGeom>
          <a:noFill/>
          <a:ln w="9525" cap="flat">
            <a:solidFill>
              <a:schemeClr val="tx1">
                <a:lumMod val="50000"/>
                <a:lumOff val="50000"/>
              </a:schemeClr>
            </a:solidFill>
            <a:prstDash val="dash"/>
            <a:miter lim="400000"/>
          </a:ln>
          <a:effectLst/>
          <a:sp3d/>
        </p:spPr>
        <p:style>
          <a:lnRef idx="0">
            <a:scrgbClr r="0" g="0" b="0"/>
          </a:lnRef>
          <a:fillRef idx="0">
            <a:scrgbClr r="0" g="0" b="0"/>
          </a:fillRef>
          <a:effectRef idx="0">
            <a:scrgbClr r="0" g="0" b="0"/>
          </a:effectRef>
          <a:fontRef idx="none"/>
        </p:style>
      </p:cxnSp>
      <p:cxnSp>
        <p:nvCxnSpPr>
          <p:cNvPr id="38" name="直線矢印コネクタ 37">
            <a:extLst>
              <a:ext uri="{FF2B5EF4-FFF2-40B4-BE49-F238E27FC236}">
                <a16:creationId xmlns:a16="http://schemas.microsoft.com/office/drawing/2014/main" id="{A1D4142C-65D0-6C91-1F47-E21D40692D04}"/>
              </a:ext>
            </a:extLst>
          </p:cNvPr>
          <p:cNvCxnSpPr>
            <a:cxnSpLocks/>
          </p:cNvCxnSpPr>
          <p:nvPr/>
        </p:nvCxnSpPr>
        <p:spPr>
          <a:xfrm>
            <a:off x="132676" y="4593297"/>
            <a:ext cx="8670260" cy="0"/>
          </a:xfrm>
          <a:prstGeom prst="straightConnector1">
            <a:avLst/>
          </a:prstGeom>
          <a:noFill/>
          <a:ln w="9525" cap="flat">
            <a:solidFill>
              <a:schemeClr val="tx1">
                <a:lumMod val="50000"/>
                <a:lumOff val="50000"/>
              </a:schemeClr>
            </a:solidFill>
            <a:prstDash val="dash"/>
            <a:miter lim="400000"/>
          </a:ln>
          <a:effectLst/>
          <a:sp3d/>
        </p:spPr>
        <p:style>
          <a:lnRef idx="0">
            <a:scrgbClr r="0" g="0" b="0"/>
          </a:lnRef>
          <a:fillRef idx="0">
            <a:scrgbClr r="0" g="0" b="0"/>
          </a:fillRef>
          <a:effectRef idx="0">
            <a:scrgbClr r="0" g="0" b="0"/>
          </a:effectRef>
          <a:fontRef idx="none"/>
        </p:style>
      </p:cxnSp>
      <p:cxnSp>
        <p:nvCxnSpPr>
          <p:cNvPr id="39" name="直線矢印コネクタ 38">
            <a:extLst>
              <a:ext uri="{FF2B5EF4-FFF2-40B4-BE49-F238E27FC236}">
                <a16:creationId xmlns:a16="http://schemas.microsoft.com/office/drawing/2014/main" id="{7B3DE228-67C1-DA2C-D9B3-23DEE21D26F4}"/>
              </a:ext>
            </a:extLst>
          </p:cNvPr>
          <p:cNvCxnSpPr>
            <a:cxnSpLocks/>
          </p:cNvCxnSpPr>
          <p:nvPr/>
        </p:nvCxnSpPr>
        <p:spPr>
          <a:xfrm>
            <a:off x="132676" y="5526161"/>
            <a:ext cx="8670260" cy="0"/>
          </a:xfrm>
          <a:prstGeom prst="straightConnector1">
            <a:avLst/>
          </a:prstGeom>
          <a:noFill/>
          <a:ln w="9525" cap="flat">
            <a:solidFill>
              <a:schemeClr val="tx1">
                <a:lumMod val="50000"/>
                <a:lumOff val="50000"/>
              </a:schemeClr>
            </a:solidFill>
            <a:prstDash val="dash"/>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558133905"/>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グループ化 34">
            <a:extLst>
              <a:ext uri="{FF2B5EF4-FFF2-40B4-BE49-F238E27FC236}">
                <a16:creationId xmlns:a16="http://schemas.microsoft.com/office/drawing/2014/main" id="{C0909FB2-6CCA-4F7C-A805-774AE220BC5C}"/>
              </a:ext>
            </a:extLst>
          </p:cNvPr>
          <p:cNvGrpSpPr/>
          <p:nvPr/>
        </p:nvGrpSpPr>
        <p:grpSpPr>
          <a:xfrm>
            <a:off x="242626" y="1484712"/>
            <a:ext cx="8658749" cy="5134253"/>
            <a:chOff x="67240" y="1380204"/>
            <a:chExt cx="8658749" cy="5134253"/>
          </a:xfrm>
        </p:grpSpPr>
        <p:sp>
          <p:nvSpPr>
            <p:cNvPr id="12" name="テキスト ボックス 11">
              <a:extLst>
                <a:ext uri="{FF2B5EF4-FFF2-40B4-BE49-F238E27FC236}">
                  <a16:creationId xmlns:a16="http://schemas.microsoft.com/office/drawing/2014/main" id="{13220F3D-A810-456B-8BFF-9276940E2D57}"/>
                </a:ext>
              </a:extLst>
            </p:cNvPr>
            <p:cNvSpPr txBox="1"/>
            <p:nvPr/>
          </p:nvSpPr>
          <p:spPr>
            <a:xfrm>
              <a:off x="6086997" y="3736243"/>
              <a:ext cx="1681954" cy="2337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ja-JP" altLang="en-US" sz="1000" b="1" dirty="0">
                  <a:solidFill>
                    <a:srgbClr val="7F7F7F"/>
                  </a:solidFill>
                  <a:latin typeface="游ゴシック" panose="020B0400000000000000" pitchFamily="50" charset="-128"/>
                  <a:ea typeface="游ゴシック" panose="020B0400000000000000" pitchFamily="50" charset="-128"/>
                </a:rPr>
                <a:t>アクション</a:t>
              </a:r>
              <a:r>
                <a:rPr lang="ja-JP" altLang="en-US" sz="1000" b="1" dirty="0">
                  <a:solidFill>
                    <a:srgbClr val="7F7F7F"/>
                  </a:solidFill>
                  <a:latin typeface="游ゴシック" panose="020B0400000000000000" pitchFamily="50" charset="-128"/>
                  <a:ea typeface="游ゴシック" panose="020B0400000000000000" pitchFamily="50" charset="-128"/>
                  <a:sym typeface="ヒラギノ角ゴ ProN W6"/>
                </a:rPr>
                <a:t>不要と判断</a:t>
              </a:r>
            </a:p>
          </p:txBody>
        </p:sp>
        <p:sp>
          <p:nvSpPr>
            <p:cNvPr id="2" name="フローチャート: 判断 1">
              <a:extLst>
                <a:ext uri="{FF2B5EF4-FFF2-40B4-BE49-F238E27FC236}">
                  <a16:creationId xmlns:a16="http://schemas.microsoft.com/office/drawing/2014/main" id="{E536626F-9D16-4BEF-B47B-7A3A8CF631BF}"/>
                </a:ext>
              </a:extLst>
            </p:cNvPr>
            <p:cNvSpPr/>
            <p:nvPr/>
          </p:nvSpPr>
          <p:spPr>
            <a:xfrm>
              <a:off x="2818807" y="1380204"/>
              <a:ext cx="3259078" cy="1385077"/>
            </a:xfrm>
            <a:prstGeom prst="flowChartDecision">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noAutofit/>
            </a:bodyPr>
            <a:lstStyle/>
            <a:p>
              <a:pPr algn="ctr" defTabSz="410751" hangingPunct="0"/>
              <a:r>
                <a:rPr lang="ja-JP" altLang="en-US" sz="1400" b="1" dirty="0">
                  <a:solidFill>
                    <a:srgbClr val="FFFFFF"/>
                  </a:solidFill>
                  <a:latin typeface="游ゴシック" panose="020B0400000000000000" pitchFamily="50" charset="-128"/>
                  <a:ea typeface="游ゴシック" panose="020B0400000000000000" pitchFamily="50" charset="-128"/>
                  <a:sym typeface="ヒラギノ角ゴ ProN W3"/>
                </a:rPr>
                <a:t>＜一次対応＞</a:t>
              </a:r>
              <a:endParaRPr lang="en-US" altLang="ja-JP" sz="14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endParaRPr lang="en-US" altLang="ja-JP" sz="10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000" b="1" dirty="0">
                  <a:solidFill>
                    <a:srgbClr val="FFFFFF"/>
                  </a:solidFill>
                  <a:latin typeface="游ゴシック" panose="020B0400000000000000" pitchFamily="50" charset="-128"/>
                  <a:ea typeface="游ゴシック" panose="020B0400000000000000" pitchFamily="50" charset="-128"/>
                  <a:sym typeface="ヒラギノ角ゴ ProN W3"/>
                </a:rPr>
                <a:t>メール・チャット・電話等で</a:t>
              </a:r>
              <a:r>
                <a:rPr lang="ja-JP" altLang="en-US" sz="1200" b="1" u="sng" dirty="0">
                  <a:solidFill>
                    <a:srgbClr val="FFFFFF"/>
                  </a:solidFill>
                  <a:latin typeface="游ゴシック" panose="020B0400000000000000" pitchFamily="50" charset="-128"/>
                  <a:ea typeface="游ゴシック" panose="020B0400000000000000" pitchFamily="50" charset="-128"/>
                  <a:sym typeface="ヒラギノ角ゴ ProN W3"/>
                </a:rPr>
                <a:t>状況伺い</a:t>
              </a:r>
              <a:endParaRPr lang="en-US" altLang="ja-JP" sz="1200" b="1" u="sng" dirty="0">
                <a:solidFill>
                  <a:srgbClr val="FFFFFF"/>
                </a:solidFill>
                <a:latin typeface="游ゴシック" panose="020B0400000000000000" pitchFamily="50" charset="-128"/>
                <a:ea typeface="游ゴシック" panose="020B0400000000000000" pitchFamily="50" charset="-128"/>
                <a:sym typeface="ヒラギノ角ゴ ProN W3"/>
              </a:endParaRPr>
            </a:p>
          </p:txBody>
        </p:sp>
        <p:sp>
          <p:nvSpPr>
            <p:cNvPr id="3" name="フローチャート: 判断 2">
              <a:extLst>
                <a:ext uri="{FF2B5EF4-FFF2-40B4-BE49-F238E27FC236}">
                  <a16:creationId xmlns:a16="http://schemas.microsoft.com/office/drawing/2014/main" id="{85B61B9F-4F34-4B94-95F7-7EDA260E449F}"/>
                </a:ext>
              </a:extLst>
            </p:cNvPr>
            <p:cNvSpPr/>
            <p:nvPr/>
          </p:nvSpPr>
          <p:spPr>
            <a:xfrm>
              <a:off x="2827920" y="3268084"/>
              <a:ext cx="3259078" cy="1385077"/>
            </a:xfrm>
            <a:prstGeom prst="flowChartDecision">
              <a:avLst/>
            </a:prstGeom>
            <a:solidFill>
              <a:srgbClr val="528DB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noAutofit/>
            </a:bodyPr>
            <a:lstStyle/>
            <a:p>
              <a:pPr algn="ctr" defTabSz="410751" hangingPunct="0"/>
              <a:r>
                <a:rPr lang="ja-JP" altLang="en-US" sz="1400" b="1" dirty="0">
                  <a:solidFill>
                    <a:srgbClr val="FFFFFF"/>
                  </a:solidFill>
                  <a:latin typeface="游ゴシック" panose="020B0400000000000000" pitchFamily="50" charset="-128"/>
                  <a:ea typeface="游ゴシック" panose="020B0400000000000000" pitchFamily="50" charset="-128"/>
                  <a:sym typeface="ヒラギノ角ゴ ProN W3"/>
                </a:rPr>
                <a:t>＜二次対応＞</a:t>
              </a:r>
              <a:endParaRPr lang="en-US" altLang="ja-JP" sz="14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endParaRPr lang="en-US" altLang="ja-JP" sz="10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000" b="1" dirty="0">
                  <a:solidFill>
                    <a:srgbClr val="FFFFFF"/>
                  </a:solidFill>
                  <a:latin typeface="游ゴシック" panose="020B0400000000000000" pitchFamily="50" charset="-128"/>
                  <a:ea typeface="游ゴシック" panose="020B0400000000000000" pitchFamily="50" charset="-128"/>
                  <a:sym typeface="ヒラギノ角ゴ ProN W3"/>
                </a:rPr>
                <a:t>面談を実施し、</a:t>
              </a:r>
              <a:r>
                <a:rPr lang="ja-JP" altLang="en-US" sz="1200" b="1" u="sng" dirty="0">
                  <a:solidFill>
                    <a:srgbClr val="FFFFFF"/>
                  </a:solidFill>
                  <a:latin typeface="游ゴシック" panose="020B0400000000000000" pitchFamily="50" charset="-128"/>
                  <a:ea typeface="游ゴシック" panose="020B0400000000000000" pitchFamily="50" charset="-128"/>
                  <a:sym typeface="ヒラギノ角ゴ ProN W3"/>
                </a:rPr>
                <a:t>ネクストアクションについて明確化・合意する</a:t>
              </a:r>
              <a:endParaRPr lang="en-US" altLang="ja-JP" sz="1000" b="1" u="sng" dirty="0">
                <a:solidFill>
                  <a:srgbClr val="FFFFFF"/>
                </a:solidFill>
                <a:latin typeface="游ゴシック" panose="020B0400000000000000" pitchFamily="50" charset="-128"/>
                <a:ea typeface="游ゴシック" panose="020B0400000000000000" pitchFamily="50" charset="-128"/>
                <a:sym typeface="ヒラギノ角ゴ ProN W3"/>
              </a:endParaRPr>
            </a:p>
          </p:txBody>
        </p:sp>
        <p:sp>
          <p:nvSpPr>
            <p:cNvPr id="4" name="フローチャート: 判断 3">
              <a:extLst>
                <a:ext uri="{FF2B5EF4-FFF2-40B4-BE49-F238E27FC236}">
                  <a16:creationId xmlns:a16="http://schemas.microsoft.com/office/drawing/2014/main" id="{647CA617-6A35-451C-966C-A9837C0FE593}"/>
                </a:ext>
              </a:extLst>
            </p:cNvPr>
            <p:cNvSpPr/>
            <p:nvPr/>
          </p:nvSpPr>
          <p:spPr>
            <a:xfrm>
              <a:off x="2827920" y="5129380"/>
              <a:ext cx="3259078" cy="1385077"/>
            </a:xfrm>
            <a:prstGeom prst="flowChartDecision">
              <a:avLst/>
            </a:prstGeom>
            <a:solidFill>
              <a:srgbClr val="8286D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noAutofit/>
            </a:bodyPr>
            <a:lstStyle/>
            <a:p>
              <a:pPr algn="ctr" defTabSz="410751" hangingPunct="0"/>
              <a:r>
                <a:rPr lang="ja-JP" altLang="en-US" sz="1400" b="1" dirty="0">
                  <a:solidFill>
                    <a:srgbClr val="FFFFFF"/>
                  </a:solidFill>
                  <a:latin typeface="游ゴシック" panose="020B0400000000000000" pitchFamily="50" charset="-128"/>
                  <a:ea typeface="游ゴシック" panose="020B0400000000000000" pitchFamily="50" charset="-128"/>
                  <a:sym typeface="ヒラギノ角ゴ ProN W3"/>
                </a:rPr>
                <a:t>＜三次対応＞</a:t>
              </a:r>
              <a:endParaRPr lang="en-US" altLang="ja-JP" sz="14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endParaRPr lang="en-US" altLang="ja-JP" sz="10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000" b="1" dirty="0">
                  <a:solidFill>
                    <a:srgbClr val="FFFFFF"/>
                  </a:solidFill>
                  <a:latin typeface="游ゴシック" panose="020B0400000000000000" pitchFamily="50" charset="-128"/>
                  <a:ea typeface="游ゴシック" panose="020B0400000000000000" pitchFamily="50" charset="-128"/>
                  <a:sym typeface="ヒラギノ角ゴ ProN W3"/>
                </a:rPr>
                <a:t>二次対応にて合意・明確化した</a:t>
              </a:r>
              <a:r>
                <a:rPr lang="ja-JP" altLang="en-US" sz="1200" b="1" u="sng" dirty="0">
                  <a:solidFill>
                    <a:srgbClr val="FFFFFF"/>
                  </a:solidFill>
                  <a:latin typeface="游ゴシック" panose="020B0400000000000000" pitchFamily="50" charset="-128"/>
                  <a:ea typeface="游ゴシック" panose="020B0400000000000000" pitchFamily="50" charset="-128"/>
                  <a:sym typeface="ヒラギノ角ゴ ProN W3"/>
                </a:rPr>
                <a:t>ネクストアクションの実施、対象者への状況伺い</a:t>
              </a:r>
              <a:endParaRPr lang="en-US" altLang="ja-JP" sz="1000" b="1" u="sng" dirty="0">
                <a:solidFill>
                  <a:srgbClr val="FFFFFF"/>
                </a:solidFill>
                <a:latin typeface="游ゴシック" panose="020B0400000000000000" pitchFamily="50" charset="-128"/>
                <a:ea typeface="游ゴシック" panose="020B0400000000000000" pitchFamily="50" charset="-128"/>
                <a:sym typeface="ヒラギノ角ゴ ProN W3"/>
              </a:endParaRPr>
            </a:p>
          </p:txBody>
        </p:sp>
        <p:sp>
          <p:nvSpPr>
            <p:cNvPr id="5" name="正方形/長方形 4">
              <a:extLst>
                <a:ext uri="{FF2B5EF4-FFF2-40B4-BE49-F238E27FC236}">
                  <a16:creationId xmlns:a16="http://schemas.microsoft.com/office/drawing/2014/main" id="{566E343F-B015-4551-9C93-9B7096A42D30}"/>
                </a:ext>
              </a:extLst>
            </p:cNvPr>
            <p:cNvSpPr/>
            <p:nvPr/>
          </p:nvSpPr>
          <p:spPr>
            <a:xfrm>
              <a:off x="6568590" y="5244785"/>
              <a:ext cx="2157399" cy="1154270"/>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noAutofit/>
            </a:bodyPr>
            <a:lstStyle/>
            <a:p>
              <a:pPr algn="ctr" defTabSz="410751" hangingPunct="0"/>
              <a:r>
                <a:rPr lang="ja-JP" altLang="en-US" sz="1400" b="1" dirty="0">
                  <a:solidFill>
                    <a:srgbClr val="FFFFFF"/>
                  </a:solidFill>
                  <a:latin typeface="游ゴシック" panose="020B0400000000000000" pitchFamily="50" charset="-128"/>
                  <a:ea typeface="游ゴシック" panose="020B0400000000000000" pitchFamily="50" charset="-128"/>
                  <a:sym typeface="ヒラギノ角ゴ ProN W3"/>
                </a:rPr>
                <a:t>＜対応完了＞</a:t>
              </a:r>
              <a:endParaRPr lang="en-US" altLang="ja-JP" sz="14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200" dirty="0">
                  <a:solidFill>
                    <a:srgbClr val="FFFFFF"/>
                  </a:solidFill>
                  <a:latin typeface="游ゴシック" panose="020B0400000000000000" pitchFamily="50" charset="-128"/>
                  <a:ea typeface="游ゴシック" panose="020B0400000000000000" pitchFamily="50" charset="-128"/>
                  <a:sym typeface="ヒラギノ角ゴ ProN W3"/>
                </a:rPr>
                <a:t>今後も状況をウォッチ</a:t>
              </a:r>
              <a:br>
                <a:rPr lang="en-US" altLang="ja-JP" sz="1200" dirty="0">
                  <a:solidFill>
                    <a:srgbClr val="FFFFFF"/>
                  </a:solidFill>
                  <a:latin typeface="游ゴシック" panose="020B0400000000000000" pitchFamily="50" charset="-128"/>
                  <a:ea typeface="游ゴシック" panose="020B0400000000000000" pitchFamily="50" charset="-128"/>
                  <a:sym typeface="ヒラギノ角ゴ ProN W3"/>
                </a:rPr>
              </a:br>
              <a:r>
                <a:rPr lang="ja-JP" altLang="en-US" sz="1200" b="1" u="sng" dirty="0">
                  <a:solidFill>
                    <a:srgbClr val="FFFFFF"/>
                  </a:solidFill>
                  <a:latin typeface="游ゴシック" panose="020B0400000000000000" pitchFamily="50" charset="-128"/>
                  <a:ea typeface="游ゴシック" panose="020B0400000000000000" pitchFamily="50" charset="-128"/>
                  <a:sym typeface="ヒラギノ角ゴ ProN W3"/>
                </a:rPr>
                <a:t>（アラート対応履歴の記録）</a:t>
              </a:r>
              <a:endParaRPr lang="en-US" altLang="ja-JP" sz="1200" b="1" u="sng" dirty="0">
                <a:solidFill>
                  <a:srgbClr val="FFFFFF"/>
                </a:solidFill>
                <a:latin typeface="游ゴシック" panose="020B0400000000000000" pitchFamily="50" charset="-128"/>
                <a:ea typeface="游ゴシック" panose="020B0400000000000000" pitchFamily="50" charset="-128"/>
                <a:sym typeface="ヒラギノ角ゴ ProN W3"/>
              </a:endParaRPr>
            </a:p>
          </p:txBody>
        </p:sp>
        <p:cxnSp>
          <p:nvCxnSpPr>
            <p:cNvPr id="6" name="直線矢印コネクタ 5">
              <a:extLst>
                <a:ext uri="{FF2B5EF4-FFF2-40B4-BE49-F238E27FC236}">
                  <a16:creationId xmlns:a16="http://schemas.microsoft.com/office/drawing/2014/main" id="{A3D784F8-E279-4396-A9AC-862D5DAA6883}"/>
                </a:ext>
              </a:extLst>
            </p:cNvPr>
            <p:cNvCxnSpPr>
              <a:cxnSpLocks/>
            </p:cNvCxnSpPr>
            <p:nvPr/>
          </p:nvCxnSpPr>
          <p:spPr>
            <a:xfrm>
              <a:off x="4448345" y="2765281"/>
              <a:ext cx="0" cy="502576"/>
            </a:xfrm>
            <a:prstGeom prst="straightConnector1">
              <a:avLst/>
            </a:prstGeom>
            <a:noFill/>
            <a:ln w="25400" cap="flat">
              <a:solidFill>
                <a:srgbClr val="528DBE"/>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7" name="直線矢印コネクタ 6">
              <a:extLst>
                <a:ext uri="{FF2B5EF4-FFF2-40B4-BE49-F238E27FC236}">
                  <a16:creationId xmlns:a16="http://schemas.microsoft.com/office/drawing/2014/main" id="{2ABC55FB-8FF8-4A31-B857-F21221894DE7}"/>
                </a:ext>
              </a:extLst>
            </p:cNvPr>
            <p:cNvCxnSpPr>
              <a:cxnSpLocks/>
            </p:cNvCxnSpPr>
            <p:nvPr/>
          </p:nvCxnSpPr>
          <p:spPr>
            <a:xfrm>
              <a:off x="4457459" y="4653161"/>
              <a:ext cx="0" cy="502576"/>
            </a:xfrm>
            <a:prstGeom prst="straightConnector1">
              <a:avLst/>
            </a:prstGeom>
            <a:noFill/>
            <a:ln w="25400" cap="flat">
              <a:solidFill>
                <a:srgbClr val="8286D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8" name="直線矢印コネクタ 7">
              <a:extLst>
                <a:ext uri="{FF2B5EF4-FFF2-40B4-BE49-F238E27FC236}">
                  <a16:creationId xmlns:a16="http://schemas.microsoft.com/office/drawing/2014/main" id="{86C2F333-0C31-4875-BCD8-589D15F9F582}"/>
                </a:ext>
              </a:extLst>
            </p:cNvPr>
            <p:cNvCxnSpPr>
              <a:cxnSpLocks/>
              <a:stCxn id="4" idx="3"/>
              <a:endCxn id="5" idx="1"/>
            </p:cNvCxnSpPr>
            <p:nvPr/>
          </p:nvCxnSpPr>
          <p:spPr>
            <a:xfrm>
              <a:off x="6086998" y="5821919"/>
              <a:ext cx="481592" cy="1"/>
            </a:xfrm>
            <a:prstGeom prst="straightConnector1">
              <a:avLst/>
            </a:prstGeom>
            <a:noFill/>
            <a:ln w="25400" cap="flat">
              <a:solidFill>
                <a:srgbClr val="7F7F7F"/>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9" name="コネクタ: カギ線 8">
              <a:extLst>
                <a:ext uri="{FF2B5EF4-FFF2-40B4-BE49-F238E27FC236}">
                  <a16:creationId xmlns:a16="http://schemas.microsoft.com/office/drawing/2014/main" id="{2D68F284-6721-4669-AF45-872673B18DD3}"/>
                </a:ext>
              </a:extLst>
            </p:cNvPr>
            <p:cNvCxnSpPr>
              <a:cxnSpLocks/>
              <a:stCxn id="3" idx="3"/>
              <a:endCxn id="5" idx="0"/>
            </p:cNvCxnSpPr>
            <p:nvPr/>
          </p:nvCxnSpPr>
          <p:spPr>
            <a:xfrm>
              <a:off x="6086998" y="3960623"/>
              <a:ext cx="1560292" cy="1284162"/>
            </a:xfrm>
            <a:prstGeom prst="bentConnector2">
              <a:avLst/>
            </a:prstGeom>
            <a:noFill/>
            <a:ln w="25400" cap="flat">
              <a:solidFill>
                <a:srgbClr val="7F7F7F"/>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10" name="コネクタ: カギ線 9">
              <a:extLst>
                <a:ext uri="{FF2B5EF4-FFF2-40B4-BE49-F238E27FC236}">
                  <a16:creationId xmlns:a16="http://schemas.microsoft.com/office/drawing/2014/main" id="{D73D26FF-2982-475D-A474-600CAC369200}"/>
                </a:ext>
              </a:extLst>
            </p:cNvPr>
            <p:cNvCxnSpPr>
              <a:cxnSpLocks/>
              <a:stCxn id="2" idx="3"/>
              <a:endCxn id="5" idx="0"/>
            </p:cNvCxnSpPr>
            <p:nvPr/>
          </p:nvCxnSpPr>
          <p:spPr>
            <a:xfrm>
              <a:off x="6077885" y="2072743"/>
              <a:ext cx="1569405" cy="3172042"/>
            </a:xfrm>
            <a:prstGeom prst="bentConnector2">
              <a:avLst/>
            </a:prstGeom>
            <a:noFill/>
            <a:ln w="25400" cap="flat">
              <a:solidFill>
                <a:srgbClr val="7F7F7F"/>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1" name="テキスト ボックス 10">
              <a:extLst>
                <a:ext uri="{FF2B5EF4-FFF2-40B4-BE49-F238E27FC236}">
                  <a16:creationId xmlns:a16="http://schemas.microsoft.com/office/drawing/2014/main" id="{E799783C-4837-4A8F-8C48-2492473433F7}"/>
                </a:ext>
              </a:extLst>
            </p:cNvPr>
            <p:cNvSpPr txBox="1"/>
            <p:nvPr/>
          </p:nvSpPr>
          <p:spPr>
            <a:xfrm>
              <a:off x="6310934" y="1841864"/>
              <a:ext cx="1278689" cy="2337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ja-JP" altLang="en-US" sz="1000" b="1" dirty="0">
                  <a:solidFill>
                    <a:srgbClr val="7F7F7F"/>
                  </a:solidFill>
                  <a:latin typeface="游ゴシック" panose="020B0400000000000000" pitchFamily="50" charset="-128"/>
                  <a:ea typeface="游ゴシック" panose="020B0400000000000000" pitchFamily="50" charset="-128"/>
                  <a:sym typeface="ヒラギノ角ゴ ProN W6"/>
                </a:rPr>
                <a:t>対応不要と判断</a:t>
              </a:r>
            </a:p>
          </p:txBody>
        </p:sp>
        <p:cxnSp>
          <p:nvCxnSpPr>
            <p:cNvPr id="14" name="コネクタ: カギ線 13">
              <a:extLst>
                <a:ext uri="{FF2B5EF4-FFF2-40B4-BE49-F238E27FC236}">
                  <a16:creationId xmlns:a16="http://schemas.microsoft.com/office/drawing/2014/main" id="{1A59C1A8-211D-4C06-B177-8246ED630F51}"/>
                </a:ext>
              </a:extLst>
            </p:cNvPr>
            <p:cNvCxnSpPr>
              <a:cxnSpLocks/>
              <a:stCxn id="4" idx="1"/>
              <a:endCxn id="3" idx="1"/>
            </p:cNvCxnSpPr>
            <p:nvPr/>
          </p:nvCxnSpPr>
          <p:spPr>
            <a:xfrm rot="10800000">
              <a:off x="2827920" y="3960623"/>
              <a:ext cx="9114" cy="1861296"/>
            </a:xfrm>
            <a:prstGeom prst="bentConnector3">
              <a:avLst>
                <a:gd name="adj1" fmla="val 1800000"/>
              </a:avLst>
            </a:prstGeom>
            <a:noFill/>
            <a:ln w="25400" cap="flat">
              <a:solidFill>
                <a:srgbClr val="528DBE"/>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5" name="テキスト ボックス 14">
              <a:extLst>
                <a:ext uri="{FF2B5EF4-FFF2-40B4-BE49-F238E27FC236}">
                  <a16:creationId xmlns:a16="http://schemas.microsoft.com/office/drawing/2014/main" id="{8E055709-53E1-4820-B7DE-297CD4FA56D0}"/>
                </a:ext>
              </a:extLst>
            </p:cNvPr>
            <p:cNvSpPr txBox="1"/>
            <p:nvPr/>
          </p:nvSpPr>
          <p:spPr>
            <a:xfrm>
              <a:off x="4512551" y="2936186"/>
              <a:ext cx="2170736" cy="2875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defTabSz="410751" hangingPunct="0"/>
              <a:r>
                <a:rPr lang="ja-JP" altLang="en-US" sz="1400" b="1" dirty="0">
                  <a:solidFill>
                    <a:srgbClr val="528DBE"/>
                  </a:solidFill>
                  <a:latin typeface="游ゴシック" panose="020B0400000000000000" pitchFamily="50" charset="-128"/>
                  <a:ea typeface="游ゴシック" panose="020B0400000000000000" pitchFamily="50" charset="-128"/>
                </a:rPr>
                <a:t>面談</a:t>
              </a:r>
              <a:r>
                <a:rPr lang="ja-JP" altLang="en-US" sz="1400" b="1" dirty="0">
                  <a:solidFill>
                    <a:srgbClr val="528DBE"/>
                  </a:solidFill>
                  <a:latin typeface="游ゴシック" panose="020B0400000000000000" pitchFamily="50" charset="-128"/>
                  <a:ea typeface="游ゴシック" panose="020B0400000000000000" pitchFamily="50" charset="-128"/>
                  <a:sym typeface="ヒラギノ角ゴ ProN W6"/>
                </a:rPr>
                <a:t>実施</a:t>
              </a:r>
              <a:r>
                <a:rPr lang="ja-JP" altLang="en-US" sz="1050" b="1" dirty="0">
                  <a:solidFill>
                    <a:srgbClr val="528DBE"/>
                  </a:solidFill>
                  <a:latin typeface="游ゴシック" panose="020B0400000000000000" pitchFamily="50" charset="-128"/>
                  <a:ea typeface="游ゴシック" panose="020B0400000000000000" pitchFamily="50" charset="-128"/>
                  <a:sym typeface="ヒラギノ角ゴ ProN W6"/>
                </a:rPr>
                <a:t>が必要と判断</a:t>
              </a:r>
            </a:p>
          </p:txBody>
        </p:sp>
        <p:sp>
          <p:nvSpPr>
            <p:cNvPr id="16" name="テキスト ボックス 15">
              <a:extLst>
                <a:ext uri="{FF2B5EF4-FFF2-40B4-BE49-F238E27FC236}">
                  <a16:creationId xmlns:a16="http://schemas.microsoft.com/office/drawing/2014/main" id="{2048F916-C523-469D-90B9-A4D3A9C9F23E}"/>
                </a:ext>
              </a:extLst>
            </p:cNvPr>
            <p:cNvSpPr txBox="1"/>
            <p:nvPr/>
          </p:nvSpPr>
          <p:spPr>
            <a:xfrm>
              <a:off x="4512551" y="4757606"/>
              <a:ext cx="2328536" cy="2875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defTabSz="410751" hangingPunct="0"/>
              <a:r>
                <a:rPr lang="ja-JP" altLang="en-US" sz="1400" b="1" dirty="0">
                  <a:solidFill>
                    <a:srgbClr val="8286D0"/>
                  </a:solidFill>
                  <a:latin typeface="游ゴシック" panose="020B0400000000000000" pitchFamily="50" charset="-128"/>
                  <a:ea typeface="游ゴシック" panose="020B0400000000000000" pitchFamily="50" charset="-128"/>
                  <a:sym typeface="ヒラギノ角ゴ ProN W6"/>
                </a:rPr>
                <a:t>アクション実施</a:t>
              </a:r>
              <a:r>
                <a:rPr lang="ja-JP" altLang="en-US" sz="1050" b="1" dirty="0">
                  <a:solidFill>
                    <a:srgbClr val="8286D0"/>
                  </a:solidFill>
                  <a:latin typeface="游ゴシック" panose="020B0400000000000000" pitchFamily="50" charset="-128"/>
                  <a:ea typeface="游ゴシック" panose="020B0400000000000000" pitchFamily="50" charset="-128"/>
                  <a:sym typeface="ヒラギノ角ゴ ProN W6"/>
                </a:rPr>
                <a:t>が必要と判断</a:t>
              </a:r>
            </a:p>
          </p:txBody>
        </p:sp>
        <p:sp>
          <p:nvSpPr>
            <p:cNvPr id="17" name="テキスト ボックス 16">
              <a:extLst>
                <a:ext uri="{FF2B5EF4-FFF2-40B4-BE49-F238E27FC236}">
                  <a16:creationId xmlns:a16="http://schemas.microsoft.com/office/drawing/2014/main" id="{3C9E724C-CD1A-4DED-ABA9-D4CA5C4882D9}"/>
                </a:ext>
              </a:extLst>
            </p:cNvPr>
            <p:cNvSpPr txBox="1"/>
            <p:nvPr/>
          </p:nvSpPr>
          <p:spPr>
            <a:xfrm>
              <a:off x="249674" y="4818667"/>
              <a:ext cx="2443203" cy="2875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ja-JP" altLang="en-US" sz="1400" b="1" dirty="0">
                  <a:solidFill>
                    <a:srgbClr val="528DBE"/>
                  </a:solidFill>
                  <a:latin typeface="游ゴシック" panose="020B0400000000000000" pitchFamily="50" charset="-128"/>
                  <a:ea typeface="游ゴシック" panose="020B0400000000000000" pitchFamily="50" charset="-128"/>
                  <a:sym typeface="ヒラギノ角ゴ ProN W6"/>
                </a:rPr>
                <a:t>アクション再検討</a:t>
              </a:r>
              <a:r>
                <a:rPr lang="ja-JP" altLang="en-US" sz="1050" b="1" dirty="0">
                  <a:solidFill>
                    <a:srgbClr val="528DBE"/>
                  </a:solidFill>
                  <a:latin typeface="游ゴシック" panose="020B0400000000000000" pitchFamily="50" charset="-128"/>
                  <a:ea typeface="游ゴシック" panose="020B0400000000000000" pitchFamily="50" charset="-128"/>
                  <a:sym typeface="ヒラギノ角ゴ ProN W6"/>
                </a:rPr>
                <a:t>が必要と判断</a:t>
              </a:r>
            </a:p>
          </p:txBody>
        </p:sp>
        <p:sp>
          <p:nvSpPr>
            <p:cNvPr id="18" name="正方形/長方形 17">
              <a:extLst>
                <a:ext uri="{FF2B5EF4-FFF2-40B4-BE49-F238E27FC236}">
                  <a16:creationId xmlns:a16="http://schemas.microsoft.com/office/drawing/2014/main" id="{7AD95654-D084-4579-BDC4-B76B66A6EE8C}"/>
                </a:ext>
              </a:extLst>
            </p:cNvPr>
            <p:cNvSpPr/>
            <p:nvPr/>
          </p:nvSpPr>
          <p:spPr>
            <a:xfrm>
              <a:off x="67240" y="1495608"/>
              <a:ext cx="2157399" cy="1154270"/>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noAutofit/>
            </a:bodyPr>
            <a:lstStyle/>
            <a:p>
              <a:pPr algn="ctr" defTabSz="410751" hangingPunct="0"/>
              <a:r>
                <a:rPr lang="ja-JP" altLang="en-US" sz="1400" b="1" dirty="0">
                  <a:solidFill>
                    <a:srgbClr val="FFFFFF"/>
                  </a:solidFill>
                  <a:latin typeface="游ゴシック" panose="020B0400000000000000" pitchFamily="50" charset="-128"/>
                  <a:ea typeface="游ゴシック" panose="020B0400000000000000" pitchFamily="50" charset="-128"/>
                  <a:sym typeface="ヒラギノ角ゴ ProN W3"/>
                </a:rPr>
                <a:t>＜対応開始＞</a:t>
              </a:r>
              <a:endParaRPr lang="en-US" altLang="ja-JP" sz="14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200" dirty="0">
                  <a:solidFill>
                    <a:srgbClr val="FFFFFF"/>
                  </a:solidFill>
                  <a:latin typeface="游ゴシック" panose="020B0400000000000000" pitchFamily="50" charset="-128"/>
                  <a:ea typeface="游ゴシック" panose="020B0400000000000000" pitchFamily="50" charset="-128"/>
                  <a:sym typeface="ヒラギノ角ゴ ProN W3"/>
                </a:rPr>
                <a:t>アラート・コメントにて対応が必要と判断</a:t>
              </a:r>
              <a:endParaRPr lang="en-US" altLang="ja-JP" sz="1200"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200" b="1" u="sng" dirty="0">
                  <a:solidFill>
                    <a:srgbClr val="FFFFFF"/>
                  </a:solidFill>
                  <a:latin typeface="游ゴシック" panose="020B0400000000000000" pitchFamily="50" charset="-128"/>
                  <a:ea typeface="游ゴシック" panose="020B0400000000000000" pitchFamily="50" charset="-128"/>
                  <a:sym typeface="ヒラギノ角ゴ ProN W3"/>
                </a:rPr>
                <a:t>（アラート対応優先度設定）</a:t>
              </a:r>
              <a:endParaRPr lang="en-US" altLang="ja-JP" sz="1200" b="1" u="sng" dirty="0">
                <a:solidFill>
                  <a:srgbClr val="FFFFFF"/>
                </a:solidFill>
                <a:latin typeface="游ゴシック" panose="020B0400000000000000" pitchFamily="50" charset="-128"/>
                <a:ea typeface="游ゴシック" panose="020B0400000000000000" pitchFamily="50" charset="-128"/>
                <a:sym typeface="ヒラギノ角ゴ ProN W3"/>
              </a:endParaRPr>
            </a:p>
          </p:txBody>
        </p:sp>
        <p:cxnSp>
          <p:nvCxnSpPr>
            <p:cNvPr id="19" name="直線矢印コネクタ 18">
              <a:extLst>
                <a:ext uri="{FF2B5EF4-FFF2-40B4-BE49-F238E27FC236}">
                  <a16:creationId xmlns:a16="http://schemas.microsoft.com/office/drawing/2014/main" id="{4BE6F24F-59A0-44C0-8DE7-2A9CB7939107}"/>
                </a:ext>
              </a:extLst>
            </p:cNvPr>
            <p:cNvCxnSpPr>
              <a:cxnSpLocks/>
              <a:stCxn id="18" idx="3"/>
              <a:endCxn id="2" idx="1"/>
            </p:cNvCxnSpPr>
            <p:nvPr/>
          </p:nvCxnSpPr>
          <p:spPr>
            <a:xfrm>
              <a:off x="2224639" y="2072743"/>
              <a:ext cx="594168" cy="0"/>
            </a:xfrm>
            <a:prstGeom prst="straightConnector1">
              <a:avLst/>
            </a:prstGeom>
            <a:noFill/>
            <a:ln w="25400" cap="flat">
              <a:solidFill>
                <a:srgbClr val="55BBB3"/>
              </a:solidFill>
              <a:prstDash val="solid"/>
              <a:miter lim="400000"/>
              <a:tailEnd type="triangle"/>
            </a:ln>
            <a:effectLst/>
            <a:sp3d/>
          </p:spPr>
          <p:style>
            <a:lnRef idx="0">
              <a:scrgbClr r="0" g="0" b="0"/>
            </a:lnRef>
            <a:fillRef idx="0">
              <a:scrgbClr r="0" g="0" b="0"/>
            </a:fillRef>
            <a:effectRef idx="0">
              <a:scrgbClr r="0" g="0" b="0"/>
            </a:effectRef>
            <a:fontRef idx="none"/>
          </p:style>
        </p:cxnSp>
      </p:grpSp>
      <p:sp>
        <p:nvSpPr>
          <p:cNvPr id="22" name="タイトル 21">
            <a:extLst>
              <a:ext uri="{FF2B5EF4-FFF2-40B4-BE49-F238E27FC236}">
                <a16:creationId xmlns:a16="http://schemas.microsoft.com/office/drawing/2014/main" id="{26CDBCDF-061B-4221-848B-A789DDDF1724}"/>
              </a:ext>
            </a:extLst>
          </p:cNvPr>
          <p:cNvSpPr>
            <a:spLocks noGrp="1"/>
          </p:cNvSpPr>
          <p:nvPr>
            <p:ph type="title"/>
          </p:nvPr>
        </p:nvSpPr>
        <p:spPr/>
        <p:txBody>
          <a:bodyPr/>
          <a:lstStyle/>
          <a:p>
            <a:r>
              <a:rPr lang="ja-JP" altLang="en-US" dirty="0"/>
              <a:t>アラート対応フロー例</a:t>
            </a:r>
          </a:p>
        </p:txBody>
      </p:sp>
      <p:sp>
        <p:nvSpPr>
          <p:cNvPr id="23" name="スライド番号プレースホルダー 2">
            <a:extLst>
              <a:ext uri="{FF2B5EF4-FFF2-40B4-BE49-F238E27FC236}">
                <a16:creationId xmlns:a16="http://schemas.microsoft.com/office/drawing/2014/main" id="{D7BE3665-C72E-41E2-A791-39B322B0A682}"/>
              </a:ext>
            </a:extLst>
          </p:cNvPr>
          <p:cNvSpPr>
            <a:spLocks noGrp="1"/>
          </p:cNvSpPr>
          <p:nvPr>
            <p:ph type="sldNum" sz="quarter" idx="2"/>
          </p:nvPr>
        </p:nvSpPr>
        <p:spPr>
          <a:xfrm>
            <a:off x="8436408" y="6514809"/>
            <a:ext cx="540301" cy="262316"/>
          </a:xfrm>
        </p:spPr>
        <p:txBody>
          <a:bodyPr/>
          <a:lstStyle/>
          <a:p>
            <a:fld id="{86CB4B4D-7CA3-9044-876B-883B54F8677D}" type="slidenum">
              <a:rPr lang="en-US" altLang="ja-JP" smtClean="0"/>
              <a:t>14</a:t>
            </a:fld>
            <a:endParaRPr lang="ja-JP" altLang="en-US" dirty="0"/>
          </a:p>
        </p:txBody>
      </p:sp>
      <p:sp>
        <p:nvSpPr>
          <p:cNvPr id="36" name="Google Shape;467;p16">
            <a:extLst>
              <a:ext uri="{FF2B5EF4-FFF2-40B4-BE49-F238E27FC236}">
                <a16:creationId xmlns:a16="http://schemas.microsoft.com/office/drawing/2014/main" id="{51FFBC4F-437A-4F94-9A44-A36E4D81E898}"/>
              </a:ext>
            </a:extLst>
          </p:cNvPr>
          <p:cNvSpPr txBox="1"/>
          <p:nvPr/>
        </p:nvSpPr>
        <p:spPr>
          <a:xfrm>
            <a:off x="26594" y="936715"/>
            <a:ext cx="9212501" cy="557336"/>
          </a:xfrm>
          <a:prstGeom prst="rect">
            <a:avLst/>
          </a:prstGeom>
          <a:noFill/>
          <a:ln>
            <a:noFill/>
          </a:ln>
        </p:spPr>
        <p:txBody>
          <a:bodyPr spcFirstLastPara="1" wrap="square" lIns="64283" tIns="32133" rIns="64283" bIns="32133" anchor="t" anchorCtr="0">
            <a:spAutoFit/>
          </a:bodyPr>
          <a:lstStyle/>
          <a:p>
            <a:pPr algn="ctr">
              <a:buClr>
                <a:srgbClr val="000000"/>
              </a:buClr>
              <a:buSzPts val="2800"/>
            </a:pPr>
            <a:r>
              <a:rPr lang="ja-JP" altLang="en-US" sz="1600" b="1" dirty="0">
                <a:solidFill>
                  <a:srgbClr val="000000"/>
                </a:solidFill>
                <a:latin typeface="游ゴシック" panose="020B0400000000000000" pitchFamily="50" charset="-128"/>
                <a:ea typeface="游ゴシック" panose="020B0400000000000000" pitchFamily="50" charset="-128"/>
                <a:cs typeface="Arial"/>
                <a:sym typeface="Arial"/>
              </a:rPr>
              <a:t>推奨しているアラート対応フローには</a:t>
            </a:r>
            <a:r>
              <a:rPr lang="ja-JP" altLang="en-US" sz="1600" b="1" dirty="0">
                <a:solidFill>
                  <a:srgbClr val="55BBB3"/>
                </a:solidFill>
                <a:latin typeface="游ゴシック" panose="020B0400000000000000" pitchFamily="50" charset="-128"/>
                <a:ea typeface="游ゴシック" panose="020B0400000000000000" pitchFamily="50" charset="-128"/>
                <a:cs typeface="Arial"/>
                <a:sym typeface="Arial"/>
              </a:rPr>
              <a:t>一次</a:t>
            </a:r>
            <a:r>
              <a:rPr lang="ja-JP" altLang="en-US" sz="1600" b="1" dirty="0">
                <a:solidFill>
                  <a:srgbClr val="000000"/>
                </a:solidFill>
                <a:latin typeface="游ゴシック" panose="020B0400000000000000" pitchFamily="50" charset="-128"/>
                <a:ea typeface="游ゴシック" panose="020B0400000000000000" pitchFamily="50" charset="-128"/>
                <a:cs typeface="Arial"/>
                <a:sym typeface="Arial"/>
              </a:rPr>
              <a:t>、</a:t>
            </a:r>
            <a:r>
              <a:rPr lang="ja-JP" altLang="en-US" sz="1600" b="1" dirty="0">
                <a:solidFill>
                  <a:srgbClr val="528DBE"/>
                </a:solidFill>
                <a:latin typeface="游ゴシック" panose="020B0400000000000000" pitchFamily="50" charset="-128"/>
                <a:ea typeface="游ゴシック" panose="020B0400000000000000" pitchFamily="50" charset="-128"/>
                <a:cs typeface="Arial"/>
                <a:sym typeface="Arial"/>
              </a:rPr>
              <a:t>二次</a:t>
            </a:r>
            <a:r>
              <a:rPr lang="ja-JP" altLang="en-US" sz="1600" b="1" dirty="0">
                <a:solidFill>
                  <a:srgbClr val="000000"/>
                </a:solidFill>
                <a:latin typeface="游ゴシック" panose="020B0400000000000000" pitchFamily="50" charset="-128"/>
                <a:ea typeface="游ゴシック" panose="020B0400000000000000" pitchFamily="50" charset="-128"/>
                <a:cs typeface="Arial"/>
                <a:sym typeface="Arial"/>
              </a:rPr>
              <a:t>、</a:t>
            </a:r>
            <a:r>
              <a:rPr lang="ja-JP" altLang="en-US" sz="1600" b="1" dirty="0">
                <a:solidFill>
                  <a:srgbClr val="8286D0"/>
                </a:solidFill>
                <a:latin typeface="游ゴシック" panose="020B0400000000000000" pitchFamily="50" charset="-128"/>
                <a:ea typeface="游ゴシック" panose="020B0400000000000000" pitchFamily="50" charset="-128"/>
                <a:cs typeface="Arial"/>
                <a:sym typeface="Arial"/>
              </a:rPr>
              <a:t>三次</a:t>
            </a:r>
            <a:r>
              <a:rPr lang="ja-JP" altLang="en-US" sz="1600" b="1" dirty="0">
                <a:solidFill>
                  <a:srgbClr val="000000"/>
                </a:solidFill>
                <a:latin typeface="游ゴシック" panose="020B0400000000000000" pitchFamily="50" charset="-128"/>
                <a:ea typeface="游ゴシック" panose="020B0400000000000000" pitchFamily="50" charset="-128"/>
                <a:cs typeface="Arial"/>
                <a:sym typeface="Arial"/>
              </a:rPr>
              <a:t>対応まであり、</a:t>
            </a:r>
            <a:endParaRPr lang="en-US" altLang="ja-JP" sz="1100" b="1" dirty="0">
              <a:solidFill>
                <a:srgbClr val="000000"/>
              </a:solidFill>
              <a:latin typeface="游ゴシック" panose="020B0400000000000000" pitchFamily="50" charset="-128"/>
              <a:ea typeface="游ゴシック" panose="020B0400000000000000" pitchFamily="50" charset="-128"/>
              <a:cs typeface="Arial"/>
              <a:sym typeface="Arial"/>
            </a:endParaRPr>
          </a:p>
          <a:p>
            <a:pPr algn="ctr">
              <a:buClr>
                <a:srgbClr val="000000"/>
              </a:buClr>
              <a:buSzPts val="2800"/>
            </a:pPr>
            <a:r>
              <a:rPr lang="ja-JP" altLang="en-US" sz="1600" b="1" dirty="0">
                <a:solidFill>
                  <a:srgbClr val="000000"/>
                </a:solidFill>
                <a:latin typeface="游ゴシック" panose="020B0400000000000000" pitchFamily="50" charset="-128"/>
                <a:ea typeface="游ゴシック" panose="020B0400000000000000" pitchFamily="50" charset="-128"/>
                <a:cs typeface="Arial"/>
                <a:sym typeface="Arial"/>
              </a:rPr>
              <a:t>それぞれごとに「誰がどこまでやるのか」を決める必要があります！</a:t>
            </a:r>
            <a:endParaRPr lang="en-US" altLang="ja-JP" sz="2400" b="1" dirty="0">
              <a:solidFill>
                <a:srgbClr val="000000"/>
              </a:solidFill>
              <a:latin typeface="游ゴシック" panose="020B0400000000000000" pitchFamily="50" charset="-128"/>
              <a:ea typeface="游ゴシック" panose="020B0400000000000000" pitchFamily="50" charset="-128"/>
              <a:cs typeface="Arial"/>
              <a:sym typeface="Arial"/>
            </a:endParaRPr>
          </a:p>
        </p:txBody>
      </p:sp>
    </p:spTree>
    <p:extLst>
      <p:ext uri="{BB962C8B-B14F-4D97-AF65-F5344CB8AC3E}">
        <p14:creationId xmlns:p14="http://schemas.microsoft.com/office/powerpoint/2010/main" val="1093003521"/>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6444084A-5924-4C1F-AB92-280143F62843}"/>
              </a:ext>
            </a:extLst>
          </p:cNvPr>
          <p:cNvSpPr/>
          <p:nvPr/>
        </p:nvSpPr>
        <p:spPr>
          <a:xfrm>
            <a:off x="5050971" y="2051823"/>
            <a:ext cx="2912324" cy="3092605"/>
          </a:xfrm>
          <a:prstGeom prst="roundRect">
            <a:avLst>
              <a:gd name="adj" fmla="val 4530"/>
            </a:avLst>
          </a:prstGeom>
          <a:solidFill>
            <a:srgbClr val="E76D6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200" b="0" i="0" u="none" strike="noStrike" cap="none" spc="0" normalizeH="0" baseline="0">
              <a:ln>
                <a:noFill/>
              </a:ln>
              <a:solidFill>
                <a:srgbClr val="FFFFFF"/>
              </a:solidFill>
              <a:effectLst/>
              <a:uFillTx/>
              <a:latin typeface="+mn-lt"/>
              <a:ea typeface="+mn-ea"/>
              <a:cs typeface="+mn-cs"/>
              <a:sym typeface="ヒラギノ角ゴ ProN W3"/>
            </a:endParaRPr>
          </a:p>
        </p:txBody>
      </p:sp>
      <p:sp>
        <p:nvSpPr>
          <p:cNvPr id="2" name="タイトル 1">
            <a:extLst>
              <a:ext uri="{FF2B5EF4-FFF2-40B4-BE49-F238E27FC236}">
                <a16:creationId xmlns:a16="http://schemas.microsoft.com/office/drawing/2014/main" id="{FF361C48-72FA-4B3B-8FF8-F84CE6CC3282}"/>
              </a:ext>
            </a:extLst>
          </p:cNvPr>
          <p:cNvSpPr>
            <a:spLocks noGrp="1"/>
          </p:cNvSpPr>
          <p:nvPr>
            <p:ph type="title"/>
          </p:nvPr>
        </p:nvSpPr>
        <p:spPr/>
        <p:txBody>
          <a:bodyPr/>
          <a:lstStyle/>
          <a:p>
            <a:r>
              <a:rPr kumimoji="1" lang="ja-JP" altLang="en-US" b="1" dirty="0"/>
              <a:t>アラート対応優先度について</a:t>
            </a:r>
          </a:p>
        </p:txBody>
      </p:sp>
      <p:pic>
        <p:nvPicPr>
          <p:cNvPr id="146" name="図 145">
            <a:extLst>
              <a:ext uri="{FF2B5EF4-FFF2-40B4-BE49-F238E27FC236}">
                <a16:creationId xmlns:a16="http://schemas.microsoft.com/office/drawing/2014/main" id="{3A7A3078-F4FC-45A7-B07E-E40BF763BF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3968" y="2262308"/>
            <a:ext cx="1708315" cy="569439"/>
          </a:xfrm>
          <a:prstGeom prst="rect">
            <a:avLst/>
          </a:prstGeom>
        </p:spPr>
      </p:pic>
      <p:cxnSp>
        <p:nvCxnSpPr>
          <p:cNvPr id="147" name="コネクタ: カギ線 146">
            <a:extLst>
              <a:ext uri="{FF2B5EF4-FFF2-40B4-BE49-F238E27FC236}">
                <a16:creationId xmlns:a16="http://schemas.microsoft.com/office/drawing/2014/main" id="{E0EDDA91-9E40-4EE5-B56A-45A764F839A5}"/>
              </a:ext>
            </a:extLst>
          </p:cNvPr>
          <p:cNvCxnSpPr>
            <a:cxnSpLocks/>
            <a:stCxn id="149" idx="3"/>
            <a:endCxn id="173" idx="1"/>
          </p:cNvCxnSpPr>
          <p:nvPr/>
        </p:nvCxnSpPr>
        <p:spPr>
          <a:xfrm flipV="1">
            <a:off x="4090577" y="2563368"/>
            <a:ext cx="1096602" cy="1653297"/>
          </a:xfrm>
          <a:prstGeom prst="bentConnector3">
            <a:avLst>
              <a:gd name="adj1" fmla="val 50000"/>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48" name="コネクタ: カギ線 147">
            <a:extLst>
              <a:ext uri="{FF2B5EF4-FFF2-40B4-BE49-F238E27FC236}">
                <a16:creationId xmlns:a16="http://schemas.microsoft.com/office/drawing/2014/main" id="{946252E8-4E48-4575-A2EB-772D1D547085}"/>
              </a:ext>
            </a:extLst>
          </p:cNvPr>
          <p:cNvCxnSpPr>
            <a:cxnSpLocks/>
            <a:endCxn id="152" idx="1"/>
          </p:cNvCxnSpPr>
          <p:nvPr/>
        </p:nvCxnSpPr>
        <p:spPr>
          <a:xfrm rot="16200000" flipH="1">
            <a:off x="694030" y="4458205"/>
            <a:ext cx="2326978" cy="378790"/>
          </a:xfrm>
          <a:prstGeom prst="bentConnector2">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51" name="正方形/長方形 150">
            <a:extLst>
              <a:ext uri="{FF2B5EF4-FFF2-40B4-BE49-F238E27FC236}">
                <a16:creationId xmlns:a16="http://schemas.microsoft.com/office/drawing/2014/main" id="{6906096D-A59E-4359-878C-49C389B3C285}"/>
              </a:ext>
            </a:extLst>
          </p:cNvPr>
          <p:cNvSpPr/>
          <p:nvPr/>
        </p:nvSpPr>
        <p:spPr>
          <a:xfrm>
            <a:off x="2522283" y="5635851"/>
            <a:ext cx="1568294" cy="350476"/>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algn="ctr" defTabSz="539275" hangingPunct="0"/>
            <a:endParaRPr lang="ja-JP" altLang="en-US" sz="1662">
              <a:solidFill>
                <a:srgbClr val="FFFFFF"/>
              </a:solidFill>
              <a:sym typeface="ヒラギノ角ゴ ProN W3"/>
            </a:endParaRPr>
          </a:p>
        </p:txBody>
      </p:sp>
      <p:grpSp>
        <p:nvGrpSpPr>
          <p:cNvPr id="153" name="グループ化 152">
            <a:extLst>
              <a:ext uri="{FF2B5EF4-FFF2-40B4-BE49-F238E27FC236}">
                <a16:creationId xmlns:a16="http://schemas.microsoft.com/office/drawing/2014/main" id="{D51FB215-D7FA-4B89-AD28-3D8332E43D1B}"/>
              </a:ext>
            </a:extLst>
          </p:cNvPr>
          <p:cNvGrpSpPr/>
          <p:nvPr/>
        </p:nvGrpSpPr>
        <p:grpSpPr>
          <a:xfrm>
            <a:off x="5187179" y="2359605"/>
            <a:ext cx="2634870" cy="363582"/>
            <a:chOff x="7328079" y="1868306"/>
            <a:chExt cx="4208502" cy="580724"/>
          </a:xfrm>
        </p:grpSpPr>
        <p:sp>
          <p:nvSpPr>
            <p:cNvPr id="172" name="正方形/長方形 171">
              <a:extLst>
                <a:ext uri="{FF2B5EF4-FFF2-40B4-BE49-F238E27FC236}">
                  <a16:creationId xmlns:a16="http://schemas.microsoft.com/office/drawing/2014/main" id="{6122AD68-35D4-4641-A2A8-37C63A2E9F66}"/>
                </a:ext>
              </a:extLst>
            </p:cNvPr>
            <p:cNvSpPr/>
            <p:nvPr/>
          </p:nvSpPr>
          <p:spPr>
            <a:xfrm>
              <a:off x="7328079" y="1868306"/>
              <a:ext cx="4208502" cy="559790"/>
            </a:xfrm>
            <a:prstGeom prst="rect">
              <a:avLst/>
            </a:prstGeom>
            <a:solidFill>
              <a:schemeClr val="bg1"/>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algn="ctr" defTabSz="539275" hangingPunct="0"/>
              <a:endParaRPr lang="ja-JP" altLang="en-US" sz="1662" dirty="0">
                <a:solidFill>
                  <a:srgbClr val="FFFFFF"/>
                </a:solidFill>
                <a:sym typeface="ヒラギノ角ゴ ProN W3"/>
              </a:endParaRPr>
            </a:p>
          </p:txBody>
        </p:sp>
        <p:sp>
          <p:nvSpPr>
            <p:cNvPr id="173" name="テキスト ボックス 172">
              <a:extLst>
                <a:ext uri="{FF2B5EF4-FFF2-40B4-BE49-F238E27FC236}">
                  <a16:creationId xmlns:a16="http://schemas.microsoft.com/office/drawing/2014/main" id="{1D28D00F-26EF-498D-BB48-90D955A26C77}"/>
                </a:ext>
              </a:extLst>
            </p:cNvPr>
            <p:cNvSpPr txBox="1"/>
            <p:nvPr/>
          </p:nvSpPr>
          <p:spPr>
            <a:xfrm>
              <a:off x="7328079" y="1938494"/>
              <a:ext cx="4208502" cy="510536"/>
            </a:xfrm>
            <a:prstGeom prst="rect">
              <a:avLst/>
            </a:prstGeom>
            <a:noFill/>
          </p:spPr>
          <p:txBody>
            <a:bodyPr wrap="square" rtlCol="0">
              <a:spAutoFit/>
            </a:bodyPr>
            <a:lstStyle/>
            <a:p>
              <a:pPr algn="ctr"/>
              <a:r>
                <a:rPr kumimoji="1" lang="ja-JP" altLang="en-US" sz="1477" b="1" dirty="0">
                  <a:latin typeface="游ゴシック" panose="020B0400000000000000" pitchFamily="50" charset="-128"/>
                  <a:ea typeface="游ゴシック" panose="020B0400000000000000" pitchFamily="50" charset="-128"/>
                </a:rPr>
                <a:t>悪天候アラート＋コメント</a:t>
              </a:r>
              <a:endParaRPr kumimoji="1" lang="en-US" altLang="ja-JP" sz="1477" b="1" dirty="0">
                <a:latin typeface="游ゴシック" panose="020B0400000000000000" pitchFamily="50" charset="-128"/>
                <a:ea typeface="游ゴシック" panose="020B0400000000000000" pitchFamily="50" charset="-128"/>
              </a:endParaRPr>
            </a:p>
          </p:txBody>
        </p:sp>
      </p:grpSp>
      <p:cxnSp>
        <p:nvCxnSpPr>
          <p:cNvPr id="154" name="コネクタ: カギ線 153">
            <a:extLst>
              <a:ext uri="{FF2B5EF4-FFF2-40B4-BE49-F238E27FC236}">
                <a16:creationId xmlns:a16="http://schemas.microsoft.com/office/drawing/2014/main" id="{C93691AD-3D14-472D-9C99-64B391FBDFB2}"/>
              </a:ext>
            </a:extLst>
          </p:cNvPr>
          <p:cNvCxnSpPr>
            <a:cxnSpLocks/>
            <a:stCxn id="146" idx="2"/>
            <a:endCxn id="149" idx="1"/>
          </p:cNvCxnSpPr>
          <p:nvPr/>
        </p:nvCxnSpPr>
        <p:spPr>
          <a:xfrm rot="16200000" flipH="1">
            <a:off x="1165061" y="3334812"/>
            <a:ext cx="1384918" cy="378788"/>
          </a:xfrm>
          <a:prstGeom prst="bentConnector2">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grpSp>
        <p:nvGrpSpPr>
          <p:cNvPr id="155" name="グループ化 154">
            <a:extLst>
              <a:ext uri="{FF2B5EF4-FFF2-40B4-BE49-F238E27FC236}">
                <a16:creationId xmlns:a16="http://schemas.microsoft.com/office/drawing/2014/main" id="{0F7C11EC-D7D7-40F5-9DC9-07CD713AB3FB}"/>
              </a:ext>
            </a:extLst>
          </p:cNvPr>
          <p:cNvGrpSpPr/>
          <p:nvPr/>
        </p:nvGrpSpPr>
        <p:grpSpPr>
          <a:xfrm>
            <a:off x="5187179" y="3453960"/>
            <a:ext cx="2634870" cy="369624"/>
            <a:chOff x="7328079" y="3930449"/>
            <a:chExt cx="4208502" cy="590377"/>
          </a:xfrm>
        </p:grpSpPr>
        <p:sp>
          <p:nvSpPr>
            <p:cNvPr id="170" name="正方形/長方形 169">
              <a:extLst>
                <a:ext uri="{FF2B5EF4-FFF2-40B4-BE49-F238E27FC236}">
                  <a16:creationId xmlns:a16="http://schemas.microsoft.com/office/drawing/2014/main" id="{04E66FE6-2B4E-4643-B634-759FA6F2898C}"/>
                </a:ext>
              </a:extLst>
            </p:cNvPr>
            <p:cNvSpPr/>
            <p:nvPr/>
          </p:nvSpPr>
          <p:spPr>
            <a:xfrm>
              <a:off x="7328079" y="3930449"/>
              <a:ext cx="4208502" cy="559792"/>
            </a:xfrm>
            <a:prstGeom prst="rect">
              <a:avLst/>
            </a:prstGeom>
            <a:solidFill>
              <a:schemeClr val="bg1"/>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algn="ctr" defTabSz="539275" hangingPunct="0"/>
              <a:endParaRPr lang="ja-JP" altLang="en-US" sz="1662">
                <a:solidFill>
                  <a:srgbClr val="FFFFFF"/>
                </a:solidFill>
                <a:sym typeface="ヒラギノ角ゴ ProN W3"/>
              </a:endParaRPr>
            </a:p>
          </p:txBody>
        </p:sp>
        <p:sp>
          <p:nvSpPr>
            <p:cNvPr id="171" name="テキスト ボックス 170">
              <a:extLst>
                <a:ext uri="{FF2B5EF4-FFF2-40B4-BE49-F238E27FC236}">
                  <a16:creationId xmlns:a16="http://schemas.microsoft.com/office/drawing/2014/main" id="{15E7065A-7DD7-4D88-875F-47F76D8720E4}"/>
                </a:ext>
              </a:extLst>
            </p:cNvPr>
            <p:cNvSpPr txBox="1"/>
            <p:nvPr/>
          </p:nvSpPr>
          <p:spPr>
            <a:xfrm>
              <a:off x="7328079" y="4010288"/>
              <a:ext cx="4208502" cy="510538"/>
            </a:xfrm>
            <a:prstGeom prst="rect">
              <a:avLst/>
            </a:prstGeom>
            <a:noFill/>
          </p:spPr>
          <p:txBody>
            <a:bodyPr wrap="square" rtlCol="0">
              <a:spAutoFit/>
            </a:bodyPr>
            <a:lstStyle/>
            <a:p>
              <a:pPr algn="ctr"/>
              <a:r>
                <a:rPr kumimoji="1" lang="ja-JP" altLang="en-US" sz="1477" b="1" dirty="0">
                  <a:latin typeface="游ゴシック" panose="020B0400000000000000" pitchFamily="50" charset="-128"/>
                  <a:ea typeface="游ゴシック" panose="020B0400000000000000" pitchFamily="50" charset="-128"/>
                </a:rPr>
                <a:t>悪天候アラート</a:t>
              </a:r>
              <a:endParaRPr kumimoji="1" lang="en-US" altLang="ja-JP" sz="1477" b="1" dirty="0">
                <a:latin typeface="游ゴシック" panose="020B0400000000000000" pitchFamily="50" charset="-128"/>
                <a:ea typeface="游ゴシック" panose="020B0400000000000000" pitchFamily="50" charset="-128"/>
              </a:endParaRPr>
            </a:p>
          </p:txBody>
        </p:sp>
      </p:grpSp>
      <p:cxnSp>
        <p:nvCxnSpPr>
          <p:cNvPr id="156" name="コネクタ: カギ線 155">
            <a:extLst>
              <a:ext uri="{FF2B5EF4-FFF2-40B4-BE49-F238E27FC236}">
                <a16:creationId xmlns:a16="http://schemas.microsoft.com/office/drawing/2014/main" id="{AED93241-9DDC-4463-88A5-5E593FABF4DF}"/>
              </a:ext>
            </a:extLst>
          </p:cNvPr>
          <p:cNvCxnSpPr>
            <a:cxnSpLocks/>
            <a:stCxn id="149" idx="3"/>
            <a:endCxn id="171" idx="1"/>
          </p:cNvCxnSpPr>
          <p:nvPr/>
        </p:nvCxnSpPr>
        <p:spPr>
          <a:xfrm flipV="1">
            <a:off x="4090577" y="3663765"/>
            <a:ext cx="1096602" cy="552900"/>
          </a:xfrm>
          <a:prstGeom prst="bentConnector3">
            <a:avLst>
              <a:gd name="adj1" fmla="val 50000"/>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grpSp>
        <p:nvGrpSpPr>
          <p:cNvPr id="157" name="グループ化 156">
            <a:extLst>
              <a:ext uri="{FF2B5EF4-FFF2-40B4-BE49-F238E27FC236}">
                <a16:creationId xmlns:a16="http://schemas.microsoft.com/office/drawing/2014/main" id="{D747A434-F678-4DE7-AE39-E3E71BDB2A91}"/>
              </a:ext>
            </a:extLst>
          </p:cNvPr>
          <p:cNvGrpSpPr/>
          <p:nvPr/>
        </p:nvGrpSpPr>
        <p:grpSpPr>
          <a:xfrm>
            <a:off x="5187179" y="4547473"/>
            <a:ext cx="2634870" cy="350476"/>
            <a:chOff x="7328079" y="6030311"/>
            <a:chExt cx="4208502" cy="559792"/>
          </a:xfrm>
        </p:grpSpPr>
        <p:sp>
          <p:nvSpPr>
            <p:cNvPr id="168" name="正方形/長方形 167">
              <a:extLst>
                <a:ext uri="{FF2B5EF4-FFF2-40B4-BE49-F238E27FC236}">
                  <a16:creationId xmlns:a16="http://schemas.microsoft.com/office/drawing/2014/main" id="{97619B16-8B80-4FA1-805B-18123200B472}"/>
                </a:ext>
              </a:extLst>
            </p:cNvPr>
            <p:cNvSpPr/>
            <p:nvPr/>
          </p:nvSpPr>
          <p:spPr>
            <a:xfrm>
              <a:off x="7328079" y="6030311"/>
              <a:ext cx="4208502" cy="559792"/>
            </a:xfrm>
            <a:prstGeom prst="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algn="ctr" defTabSz="539275" hangingPunct="0"/>
              <a:endParaRPr lang="ja-JP" altLang="en-US" sz="1662">
                <a:solidFill>
                  <a:srgbClr val="FFFFFF"/>
                </a:solidFill>
                <a:sym typeface="ヒラギノ角ゴ ProN W3"/>
              </a:endParaRPr>
            </a:p>
          </p:txBody>
        </p:sp>
        <p:sp>
          <p:nvSpPr>
            <p:cNvPr id="169" name="テキスト ボックス 168">
              <a:extLst>
                <a:ext uri="{FF2B5EF4-FFF2-40B4-BE49-F238E27FC236}">
                  <a16:creationId xmlns:a16="http://schemas.microsoft.com/office/drawing/2014/main" id="{DEE72C40-2C0D-4C69-8D8D-38D0D6109F7F}"/>
                </a:ext>
              </a:extLst>
            </p:cNvPr>
            <p:cNvSpPr txBox="1"/>
            <p:nvPr/>
          </p:nvSpPr>
          <p:spPr>
            <a:xfrm>
              <a:off x="7328079" y="6054945"/>
              <a:ext cx="4208502" cy="510538"/>
            </a:xfrm>
            <a:prstGeom prst="rect">
              <a:avLst/>
            </a:prstGeom>
            <a:solidFill>
              <a:schemeClr val="bg1"/>
            </a:solidFill>
          </p:spPr>
          <p:txBody>
            <a:bodyPr wrap="square" rtlCol="0">
              <a:spAutoFit/>
            </a:bodyPr>
            <a:lstStyle/>
            <a:p>
              <a:pPr algn="ctr"/>
              <a:r>
                <a:rPr kumimoji="1" lang="ja-JP" altLang="en-US" sz="1477" b="1" dirty="0">
                  <a:latin typeface="游ゴシック" panose="020B0400000000000000" pitchFamily="50" charset="-128"/>
                  <a:ea typeface="游ゴシック" panose="020B0400000000000000" pitchFamily="50" charset="-128"/>
                </a:rPr>
                <a:t>コメントのみ</a:t>
              </a:r>
              <a:endParaRPr kumimoji="1" lang="en-US" altLang="ja-JP" sz="1477" b="1" dirty="0">
                <a:latin typeface="游ゴシック" panose="020B0400000000000000" pitchFamily="50" charset="-128"/>
                <a:ea typeface="游ゴシック" panose="020B0400000000000000" pitchFamily="50" charset="-128"/>
              </a:endParaRPr>
            </a:p>
          </p:txBody>
        </p:sp>
      </p:grpSp>
      <p:cxnSp>
        <p:nvCxnSpPr>
          <p:cNvPr id="158" name="コネクタ: カギ線 157">
            <a:extLst>
              <a:ext uri="{FF2B5EF4-FFF2-40B4-BE49-F238E27FC236}">
                <a16:creationId xmlns:a16="http://schemas.microsoft.com/office/drawing/2014/main" id="{27757115-A243-4C6B-9390-B52C654A87A4}"/>
              </a:ext>
            </a:extLst>
          </p:cNvPr>
          <p:cNvCxnSpPr>
            <a:cxnSpLocks/>
            <a:stCxn id="149" idx="3"/>
            <a:endCxn id="169" idx="1"/>
          </p:cNvCxnSpPr>
          <p:nvPr/>
        </p:nvCxnSpPr>
        <p:spPr>
          <a:xfrm>
            <a:off x="4090577" y="4216665"/>
            <a:ext cx="1096602" cy="506051"/>
          </a:xfrm>
          <a:prstGeom prst="bentConnector3">
            <a:avLst>
              <a:gd name="adj1" fmla="val 50000"/>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67" name="テキスト ボックス 166">
            <a:extLst>
              <a:ext uri="{FF2B5EF4-FFF2-40B4-BE49-F238E27FC236}">
                <a16:creationId xmlns:a16="http://schemas.microsoft.com/office/drawing/2014/main" id="{F0D839CF-A3C3-489B-AEB3-DD14C85EF824}"/>
              </a:ext>
            </a:extLst>
          </p:cNvPr>
          <p:cNvSpPr txBox="1"/>
          <p:nvPr/>
        </p:nvSpPr>
        <p:spPr>
          <a:xfrm>
            <a:off x="5187179" y="5673778"/>
            <a:ext cx="2634870" cy="319639"/>
          </a:xfrm>
          <a:prstGeom prst="rect">
            <a:avLst/>
          </a:prstGeom>
          <a:ln w="19050">
            <a:solidFill>
              <a:schemeClr val="tx1"/>
            </a:solidFill>
            <a:prstDash val="dash"/>
          </a:ln>
        </p:spPr>
        <p:txBody>
          <a:bodyPr wrap="square" rtlCol="0">
            <a:spAutoFit/>
          </a:bodyPr>
          <a:lstStyle/>
          <a:p>
            <a:pPr algn="ctr"/>
            <a:r>
              <a:rPr kumimoji="1" lang="ja-JP" altLang="en-US" sz="1477" b="1" dirty="0">
                <a:latin typeface="游ゴシック" panose="020B0400000000000000" pitchFamily="50" charset="-128"/>
                <a:ea typeface="游ゴシック" panose="020B0400000000000000" pitchFamily="50" charset="-128"/>
              </a:rPr>
              <a:t>（</a:t>
            </a:r>
            <a:r>
              <a:rPr kumimoji="1" lang="en-US" altLang="ja-JP" sz="1477" b="1" dirty="0">
                <a:latin typeface="游ゴシック" panose="020B0400000000000000" pitchFamily="50" charset="-128"/>
                <a:ea typeface="游ゴシック" panose="020B0400000000000000" pitchFamily="50" charset="-128"/>
              </a:rPr>
              <a:t>3</a:t>
            </a:r>
            <a:r>
              <a:rPr kumimoji="1" lang="ja-JP" altLang="en-US" sz="1477" b="1" dirty="0">
                <a:latin typeface="游ゴシック" panose="020B0400000000000000" pitchFamily="50" charset="-128"/>
                <a:ea typeface="游ゴシック" panose="020B0400000000000000" pitchFamily="50" charset="-128"/>
              </a:rPr>
              <a:t>か月連続）全曇回答</a:t>
            </a:r>
            <a:endParaRPr kumimoji="1" lang="en-US" altLang="ja-JP" sz="1477" b="1" dirty="0">
              <a:latin typeface="游ゴシック" panose="020B0400000000000000" pitchFamily="50" charset="-128"/>
              <a:ea typeface="游ゴシック" panose="020B0400000000000000" pitchFamily="50" charset="-128"/>
            </a:endParaRPr>
          </a:p>
        </p:txBody>
      </p:sp>
      <p:cxnSp>
        <p:nvCxnSpPr>
          <p:cNvPr id="160" name="コネクタ: カギ線 159">
            <a:extLst>
              <a:ext uri="{FF2B5EF4-FFF2-40B4-BE49-F238E27FC236}">
                <a16:creationId xmlns:a16="http://schemas.microsoft.com/office/drawing/2014/main" id="{F0A18088-2624-4B07-8EF1-C897FB25E5A0}"/>
              </a:ext>
            </a:extLst>
          </p:cNvPr>
          <p:cNvCxnSpPr>
            <a:cxnSpLocks/>
            <a:stCxn id="149" idx="3"/>
            <a:endCxn id="167" idx="1"/>
          </p:cNvCxnSpPr>
          <p:nvPr/>
        </p:nvCxnSpPr>
        <p:spPr>
          <a:xfrm>
            <a:off x="4090577" y="4216665"/>
            <a:ext cx="1096602" cy="1616933"/>
          </a:xfrm>
          <a:prstGeom prst="bentConnector3">
            <a:avLst>
              <a:gd name="adj1" fmla="val 50000"/>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61" name="テキスト ボックス 160">
            <a:extLst>
              <a:ext uri="{FF2B5EF4-FFF2-40B4-BE49-F238E27FC236}">
                <a16:creationId xmlns:a16="http://schemas.microsoft.com/office/drawing/2014/main" id="{00DD06D9-F659-4C4A-A5AB-7697956E3DCA}"/>
              </a:ext>
            </a:extLst>
          </p:cNvPr>
          <p:cNvSpPr txBox="1"/>
          <p:nvPr/>
        </p:nvSpPr>
        <p:spPr>
          <a:xfrm>
            <a:off x="7963295" y="2293864"/>
            <a:ext cx="507984" cy="5493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algn="ctr" defTabSz="539275" hangingPunct="0"/>
            <a:r>
              <a:rPr lang="ja-JP" altLang="en-US" sz="2954" b="1" dirty="0">
                <a:solidFill>
                  <a:srgbClr val="E76D64"/>
                </a:solidFill>
                <a:latin typeface="游ゴシック" panose="020B0400000000000000" pitchFamily="50" charset="-128"/>
                <a:ea typeface="游ゴシック" panose="020B0400000000000000" pitchFamily="50" charset="-128"/>
                <a:sym typeface="ヒラギノ角ゴ ProN W6"/>
              </a:rPr>
              <a:t>①</a:t>
            </a:r>
          </a:p>
        </p:txBody>
      </p:sp>
      <p:sp>
        <p:nvSpPr>
          <p:cNvPr id="162" name="テキスト ボックス 161">
            <a:extLst>
              <a:ext uri="{FF2B5EF4-FFF2-40B4-BE49-F238E27FC236}">
                <a16:creationId xmlns:a16="http://schemas.microsoft.com/office/drawing/2014/main" id="{0425B2EE-CE96-4719-AC17-12EB0128797D}"/>
              </a:ext>
            </a:extLst>
          </p:cNvPr>
          <p:cNvSpPr txBox="1"/>
          <p:nvPr/>
        </p:nvSpPr>
        <p:spPr>
          <a:xfrm>
            <a:off x="7963294" y="3360578"/>
            <a:ext cx="507984" cy="5493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algn="ctr" defTabSz="539275" hangingPunct="0"/>
            <a:r>
              <a:rPr lang="ja-JP" altLang="en-US" sz="2954" b="1" dirty="0">
                <a:solidFill>
                  <a:srgbClr val="E76D64"/>
                </a:solidFill>
                <a:latin typeface="游ゴシック" panose="020B0400000000000000" pitchFamily="50" charset="-128"/>
                <a:ea typeface="游ゴシック" panose="020B0400000000000000" pitchFamily="50" charset="-128"/>
                <a:sym typeface="ヒラギノ角ゴ ProN W6"/>
              </a:rPr>
              <a:t>②</a:t>
            </a:r>
          </a:p>
        </p:txBody>
      </p:sp>
      <p:sp>
        <p:nvSpPr>
          <p:cNvPr id="163" name="テキスト ボックス 162">
            <a:extLst>
              <a:ext uri="{FF2B5EF4-FFF2-40B4-BE49-F238E27FC236}">
                <a16:creationId xmlns:a16="http://schemas.microsoft.com/office/drawing/2014/main" id="{A33BA2D5-50DA-41E6-AE03-BAEECA90AEA1}"/>
              </a:ext>
            </a:extLst>
          </p:cNvPr>
          <p:cNvSpPr txBox="1"/>
          <p:nvPr/>
        </p:nvSpPr>
        <p:spPr>
          <a:xfrm>
            <a:off x="7963293" y="4444520"/>
            <a:ext cx="507984" cy="5493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algn="ctr" defTabSz="539275" hangingPunct="0"/>
            <a:r>
              <a:rPr lang="ja-JP" altLang="en-US" sz="2954" b="1" dirty="0">
                <a:solidFill>
                  <a:srgbClr val="E76D64"/>
                </a:solidFill>
                <a:latin typeface="游ゴシック" panose="020B0400000000000000" pitchFamily="50" charset="-128"/>
                <a:ea typeface="游ゴシック" panose="020B0400000000000000" pitchFamily="50" charset="-128"/>
              </a:rPr>
              <a:t>③</a:t>
            </a:r>
            <a:endParaRPr lang="ja-JP" altLang="en-US" sz="2954" b="1" dirty="0">
              <a:solidFill>
                <a:srgbClr val="E76D64"/>
              </a:solidFill>
              <a:latin typeface="游ゴシック" panose="020B0400000000000000" pitchFamily="50" charset="-128"/>
              <a:ea typeface="游ゴシック" panose="020B0400000000000000" pitchFamily="50" charset="-128"/>
              <a:sym typeface="ヒラギノ角ゴ ProN W6"/>
            </a:endParaRPr>
          </a:p>
        </p:txBody>
      </p:sp>
      <p:sp>
        <p:nvSpPr>
          <p:cNvPr id="164" name="テキスト ボックス 163">
            <a:extLst>
              <a:ext uri="{FF2B5EF4-FFF2-40B4-BE49-F238E27FC236}">
                <a16:creationId xmlns:a16="http://schemas.microsoft.com/office/drawing/2014/main" id="{4A8FC22A-246B-4265-8DDF-F985B59C7D69}"/>
              </a:ext>
            </a:extLst>
          </p:cNvPr>
          <p:cNvSpPr txBox="1"/>
          <p:nvPr/>
        </p:nvSpPr>
        <p:spPr>
          <a:xfrm>
            <a:off x="4064016" y="5536433"/>
            <a:ext cx="507984" cy="5493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algn="ctr" defTabSz="539275" hangingPunct="0"/>
            <a:r>
              <a:rPr lang="ja-JP" altLang="en-US" sz="2954" b="1" dirty="0">
                <a:solidFill>
                  <a:srgbClr val="E76D64"/>
                </a:solidFill>
                <a:latin typeface="游ゴシック" panose="020B0400000000000000" pitchFamily="50" charset="-128"/>
                <a:ea typeface="游ゴシック" panose="020B0400000000000000" pitchFamily="50" charset="-128"/>
              </a:rPr>
              <a:t>④</a:t>
            </a:r>
            <a:endParaRPr lang="ja-JP" altLang="en-US" sz="2954" b="1" dirty="0">
              <a:solidFill>
                <a:srgbClr val="E76D64"/>
              </a:solidFill>
              <a:latin typeface="游ゴシック" panose="020B0400000000000000" pitchFamily="50" charset="-128"/>
              <a:ea typeface="游ゴシック" panose="020B0400000000000000" pitchFamily="50" charset="-128"/>
              <a:sym typeface="ヒラギノ角ゴ ProN W6"/>
            </a:endParaRPr>
          </a:p>
        </p:txBody>
      </p:sp>
      <p:sp>
        <p:nvSpPr>
          <p:cNvPr id="165" name="テキスト ボックス 164">
            <a:extLst>
              <a:ext uri="{FF2B5EF4-FFF2-40B4-BE49-F238E27FC236}">
                <a16:creationId xmlns:a16="http://schemas.microsoft.com/office/drawing/2014/main" id="{FB745B50-33A5-437D-B78A-C11868781790}"/>
              </a:ext>
            </a:extLst>
          </p:cNvPr>
          <p:cNvSpPr txBox="1"/>
          <p:nvPr/>
        </p:nvSpPr>
        <p:spPr>
          <a:xfrm>
            <a:off x="7963293" y="5558214"/>
            <a:ext cx="507984" cy="5493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algn="ctr" defTabSz="539275" hangingPunct="0"/>
            <a:r>
              <a:rPr lang="ja-JP" altLang="en-US" sz="2954" b="1" dirty="0">
                <a:solidFill>
                  <a:srgbClr val="E76D64"/>
                </a:solidFill>
                <a:latin typeface="游ゴシック" panose="020B0400000000000000" pitchFamily="50" charset="-128"/>
                <a:ea typeface="游ゴシック" panose="020B0400000000000000" pitchFamily="50" charset="-128"/>
              </a:rPr>
              <a:t>⑤</a:t>
            </a:r>
            <a:endParaRPr lang="ja-JP" altLang="en-US" sz="2954" b="1" dirty="0">
              <a:solidFill>
                <a:srgbClr val="E76D64"/>
              </a:solidFill>
              <a:latin typeface="游ゴシック" panose="020B0400000000000000" pitchFamily="50" charset="-128"/>
              <a:ea typeface="游ゴシック" panose="020B0400000000000000" pitchFamily="50" charset="-128"/>
              <a:sym typeface="ヒラギノ角ゴ ProN W6"/>
            </a:endParaRPr>
          </a:p>
        </p:txBody>
      </p:sp>
      <p:sp>
        <p:nvSpPr>
          <p:cNvPr id="174" name="テキスト ボックス 14">
            <a:extLst>
              <a:ext uri="{FF2B5EF4-FFF2-40B4-BE49-F238E27FC236}">
                <a16:creationId xmlns:a16="http://schemas.microsoft.com/office/drawing/2014/main" id="{4F456691-EA82-4683-9AA8-5778590EFEA8}"/>
              </a:ext>
            </a:extLst>
          </p:cNvPr>
          <p:cNvSpPr txBox="1"/>
          <p:nvPr/>
        </p:nvSpPr>
        <p:spPr>
          <a:xfrm>
            <a:off x="278382" y="1238343"/>
            <a:ext cx="8587237" cy="660437"/>
          </a:xfrm>
          <a:prstGeom prst="rect">
            <a:avLst/>
          </a:prstGeom>
          <a:noFill/>
        </p:spPr>
        <p:txBody>
          <a:bodyPr wrap="square" rtlCol="0" anchor="t">
            <a:spAutoFit/>
          </a:bodyPr>
          <a:lstStyle/>
          <a:p>
            <a:pPr algn="ctr" defTabSz="539275" hangingPunct="0">
              <a:defRPr/>
            </a:pPr>
            <a:r>
              <a:rPr lang="ja-JP" altLang="en-US" sz="1846" b="1" dirty="0">
                <a:latin typeface="游ゴシック" panose="020B0400000000000000" pitchFamily="50" charset="-128"/>
                <a:ea typeface="游ゴシック" panose="020B0400000000000000" pitchFamily="50" charset="-128"/>
                <a:cs typeface="HGMaruGothicMPRO" charset="-128"/>
              </a:rPr>
              <a:t>アラート対応優先度はお客様の目的に合わせて異なりますが、</a:t>
            </a:r>
            <a:endParaRPr lang="en-US" altLang="ja-JP" sz="1846" b="1" dirty="0">
              <a:latin typeface="游ゴシック" panose="020B0400000000000000" pitchFamily="50" charset="-128"/>
              <a:ea typeface="游ゴシック" panose="020B0400000000000000" pitchFamily="50" charset="-128"/>
              <a:cs typeface="HGMaruGothicMPRO" charset="-128"/>
            </a:endParaRPr>
          </a:p>
          <a:p>
            <a:pPr algn="ctr" defTabSz="539275" hangingPunct="0">
              <a:defRPr/>
            </a:pPr>
            <a:r>
              <a:rPr lang="ja-JP" altLang="en-US" sz="1846" b="1" dirty="0">
                <a:latin typeface="游ゴシック" panose="020B0400000000000000" pitchFamily="50" charset="-128"/>
                <a:ea typeface="游ゴシック" panose="020B0400000000000000" pitchFamily="50" charset="-128"/>
                <a:cs typeface="HGMaruGothicMPRO" charset="-128"/>
              </a:rPr>
              <a:t>初月に関してはおすすめの対応優先度は①→⑤の順となります。</a:t>
            </a:r>
            <a:endParaRPr lang="en-US" altLang="ja-JP" sz="1846" b="1" dirty="0">
              <a:latin typeface="游ゴシック" panose="020B0400000000000000" pitchFamily="50" charset="-128"/>
              <a:ea typeface="游ゴシック" panose="020B0400000000000000" pitchFamily="50" charset="-128"/>
              <a:cs typeface="HGMaruGothicMPRO" charset="-128"/>
            </a:endParaRPr>
          </a:p>
        </p:txBody>
      </p:sp>
      <p:sp>
        <p:nvSpPr>
          <p:cNvPr id="3" name="スライド番号プレースホルダー 2">
            <a:extLst>
              <a:ext uri="{FF2B5EF4-FFF2-40B4-BE49-F238E27FC236}">
                <a16:creationId xmlns:a16="http://schemas.microsoft.com/office/drawing/2014/main" id="{576B0C78-3AB2-494D-BEE6-663D34D5CAA7}"/>
              </a:ext>
            </a:extLst>
          </p:cNvPr>
          <p:cNvSpPr>
            <a:spLocks noGrp="1"/>
          </p:cNvSpPr>
          <p:nvPr>
            <p:ph type="sldNum" sz="quarter" idx="2"/>
          </p:nvPr>
        </p:nvSpPr>
        <p:spPr/>
        <p:txBody>
          <a:bodyPr/>
          <a:lstStyle/>
          <a:p>
            <a:fld id="{86CB4B4D-7CA3-9044-876B-883B54F8677D}" type="slidenum">
              <a:rPr lang="en-US" altLang="ja-JP" smtClean="0"/>
              <a:t>15</a:t>
            </a:fld>
            <a:endParaRPr lang="ja-JP" altLang="en-US" dirty="0"/>
          </a:p>
        </p:txBody>
      </p:sp>
      <p:sp>
        <p:nvSpPr>
          <p:cNvPr id="9" name="吹き出し: 角を丸めた四角形 8">
            <a:extLst>
              <a:ext uri="{FF2B5EF4-FFF2-40B4-BE49-F238E27FC236}">
                <a16:creationId xmlns:a16="http://schemas.microsoft.com/office/drawing/2014/main" id="{AA5CBEA6-814C-4EC4-B804-4393B645724C}"/>
              </a:ext>
            </a:extLst>
          </p:cNvPr>
          <p:cNvSpPr/>
          <p:nvPr/>
        </p:nvSpPr>
        <p:spPr>
          <a:xfrm>
            <a:off x="2766510" y="2600766"/>
            <a:ext cx="2033517" cy="1061276"/>
          </a:xfrm>
          <a:prstGeom prst="wedgeRoundRectCallout">
            <a:avLst>
              <a:gd name="adj1" fmla="val 66522"/>
              <a:gd name="adj2" fmla="val 34601"/>
              <a:gd name="adj3" fmla="val 16667"/>
            </a:avLst>
          </a:prstGeom>
          <a:solidFill>
            <a:srgbClr val="E76D64"/>
          </a:solidFill>
          <a:ln w="12700" cap="flat">
            <a:solidFill>
              <a:schemeClr val="bg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ja-JP" altLang="en-US" sz="1400"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初月～</a:t>
            </a:r>
            <a:r>
              <a:rPr kumimoji="0" lang="en-US" altLang="ja-JP" sz="1400"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3</a:t>
            </a:r>
            <a:r>
              <a:rPr kumimoji="0" lang="ja-JP" altLang="en-US" sz="1400"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か月目の開始期間は①～③について</a:t>
            </a:r>
            <a:r>
              <a:rPr lang="ja-JP" altLang="en-US" sz="1400" b="1" dirty="0">
                <a:solidFill>
                  <a:srgbClr val="FFFFFF"/>
                </a:solidFill>
                <a:latin typeface="游ゴシック" panose="020B0400000000000000" pitchFamily="50" charset="-128"/>
                <a:ea typeface="游ゴシック" panose="020B0400000000000000" pitchFamily="50" charset="-128"/>
                <a:sym typeface="ヒラギノ角ゴ ProN W3"/>
              </a:rPr>
              <a:t>対応することを推奨しております！</a:t>
            </a:r>
            <a:endParaRPr kumimoji="0" lang="en-US" altLang="ja-JP" sz="1400"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endParaRPr>
          </a:p>
        </p:txBody>
      </p:sp>
      <p:sp>
        <p:nvSpPr>
          <p:cNvPr id="152" name="正方形/長方形 151">
            <a:extLst>
              <a:ext uri="{FF2B5EF4-FFF2-40B4-BE49-F238E27FC236}">
                <a16:creationId xmlns:a16="http://schemas.microsoft.com/office/drawing/2014/main" id="{D1E68EEF-AA02-4A0E-8F8B-4687FDCFB6FA}"/>
              </a:ext>
            </a:extLst>
          </p:cNvPr>
          <p:cNvSpPr/>
          <p:nvPr/>
        </p:nvSpPr>
        <p:spPr>
          <a:xfrm>
            <a:off x="2046914" y="5628761"/>
            <a:ext cx="2043663" cy="3646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39275" hangingPunct="0">
              <a:defRPr/>
            </a:pPr>
            <a:r>
              <a:rPr kumimoji="1" lang="ja-JP" altLang="en-US" sz="1400" b="1" kern="0" dirty="0">
                <a:solidFill>
                  <a:srgbClr val="FFFFFF"/>
                </a:solidFill>
                <a:latin typeface="游ゴシック" panose="020B0400000000000000" pitchFamily="50" charset="-128"/>
                <a:ea typeface="游ゴシック" panose="020B0400000000000000" pitchFamily="50" charset="-128"/>
                <a:sym typeface="ヒラギノ角ゴ ProN W6"/>
              </a:rPr>
              <a:t>（</a:t>
            </a:r>
            <a:r>
              <a:rPr kumimoji="1" lang="en-US" altLang="ja-JP" sz="1400" b="1" kern="0" dirty="0">
                <a:solidFill>
                  <a:srgbClr val="FFFFFF"/>
                </a:solidFill>
                <a:latin typeface="游ゴシック" panose="020B0400000000000000" pitchFamily="50" charset="-128"/>
                <a:ea typeface="游ゴシック" panose="020B0400000000000000" pitchFamily="50" charset="-128"/>
                <a:sym typeface="ヒラギノ角ゴ ProN W6"/>
              </a:rPr>
              <a:t>3</a:t>
            </a:r>
            <a:r>
              <a:rPr kumimoji="1" lang="ja-JP" altLang="en-US" sz="1400" b="1" kern="0" dirty="0">
                <a:solidFill>
                  <a:srgbClr val="FFFFFF"/>
                </a:solidFill>
                <a:latin typeface="游ゴシック" panose="020B0400000000000000" pitchFamily="50" charset="-128"/>
                <a:ea typeface="游ゴシック" panose="020B0400000000000000" pitchFamily="50" charset="-128"/>
                <a:sym typeface="ヒラギノ角ゴ ProN W6"/>
              </a:rPr>
              <a:t>か月連続）未回答</a:t>
            </a:r>
          </a:p>
        </p:txBody>
      </p:sp>
      <p:sp>
        <p:nvSpPr>
          <p:cNvPr id="149" name="正方形/長方形 148">
            <a:extLst>
              <a:ext uri="{FF2B5EF4-FFF2-40B4-BE49-F238E27FC236}">
                <a16:creationId xmlns:a16="http://schemas.microsoft.com/office/drawing/2014/main" id="{3EC302E0-1416-4BB0-AC7A-0BE12164832A}"/>
              </a:ext>
            </a:extLst>
          </p:cNvPr>
          <p:cNvSpPr/>
          <p:nvPr/>
        </p:nvSpPr>
        <p:spPr>
          <a:xfrm>
            <a:off x="2046914" y="4041427"/>
            <a:ext cx="2043663" cy="350476"/>
          </a:xfrm>
          <a:prstGeom prst="rect">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algn="ctr" defTabSz="539275" hangingPunct="0"/>
            <a:r>
              <a:rPr lang="ja-JP" altLang="en-US" sz="1662" dirty="0">
                <a:solidFill>
                  <a:srgbClr val="FFFFFF"/>
                </a:solidFill>
                <a:sym typeface="ヒラギノ角ゴ ProN W3"/>
              </a:rPr>
              <a:t>回答</a:t>
            </a:r>
          </a:p>
        </p:txBody>
      </p:sp>
    </p:spTree>
    <p:extLst>
      <p:ext uri="{BB962C8B-B14F-4D97-AF65-F5344CB8AC3E}">
        <p14:creationId xmlns:p14="http://schemas.microsoft.com/office/powerpoint/2010/main" val="1432988486"/>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a:extLst>
              <a:ext uri="{FF2B5EF4-FFF2-40B4-BE49-F238E27FC236}">
                <a16:creationId xmlns:a16="http://schemas.microsoft.com/office/drawing/2014/main" id="{B303D803-1697-491C-A1AB-5A6412474149}"/>
              </a:ext>
            </a:extLst>
          </p:cNvPr>
          <p:cNvSpPr/>
          <p:nvPr/>
        </p:nvSpPr>
        <p:spPr>
          <a:xfrm>
            <a:off x="5646656" y="4929331"/>
            <a:ext cx="2946791" cy="1585473"/>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200" b="0" i="0" u="none" strike="noStrike" cap="none" spc="0" normalizeH="0" baseline="0">
              <a:ln>
                <a:noFill/>
              </a:ln>
              <a:solidFill>
                <a:srgbClr val="FFFFFF"/>
              </a:solidFill>
              <a:effectLst/>
              <a:uFillTx/>
              <a:latin typeface="+mn-lt"/>
              <a:ea typeface="+mn-ea"/>
              <a:cs typeface="+mn-cs"/>
              <a:sym typeface="ヒラギノ角ゴ ProN W3"/>
            </a:endParaRPr>
          </a:p>
        </p:txBody>
      </p:sp>
      <p:sp>
        <p:nvSpPr>
          <p:cNvPr id="2" name="タイトル 1">
            <a:extLst>
              <a:ext uri="{FF2B5EF4-FFF2-40B4-BE49-F238E27FC236}">
                <a16:creationId xmlns:a16="http://schemas.microsoft.com/office/drawing/2014/main" id="{53CD968D-57B8-48DF-BE28-6A0F7F2D3217}"/>
              </a:ext>
            </a:extLst>
          </p:cNvPr>
          <p:cNvSpPr>
            <a:spLocks noGrp="1"/>
          </p:cNvSpPr>
          <p:nvPr>
            <p:ph type="title"/>
          </p:nvPr>
        </p:nvSpPr>
        <p:spPr/>
        <p:txBody>
          <a:bodyPr/>
          <a:lstStyle/>
          <a:p>
            <a:r>
              <a:rPr kumimoji="1" lang="ja-JP" altLang="en-US" dirty="0"/>
              <a:t>（参考）回答者全体向けフィードバック</a:t>
            </a:r>
          </a:p>
        </p:txBody>
      </p:sp>
      <p:sp>
        <p:nvSpPr>
          <p:cNvPr id="3" name="スライド番号プレースホルダー 2">
            <a:extLst>
              <a:ext uri="{FF2B5EF4-FFF2-40B4-BE49-F238E27FC236}">
                <a16:creationId xmlns:a16="http://schemas.microsoft.com/office/drawing/2014/main" id="{3173EDC6-AF1E-435D-9A9E-2805535A2A14}"/>
              </a:ext>
            </a:extLst>
          </p:cNvPr>
          <p:cNvSpPr>
            <a:spLocks noGrp="1"/>
          </p:cNvSpPr>
          <p:nvPr>
            <p:ph type="sldNum" sz="quarter" idx="2"/>
          </p:nvPr>
        </p:nvSpPr>
        <p:spPr/>
        <p:txBody>
          <a:bodyPr/>
          <a:lstStyle/>
          <a:p>
            <a:fld id="{86CB4B4D-7CA3-9044-876B-883B54F8677D}" type="slidenum">
              <a:rPr lang="en-US" altLang="ja-JP" smtClean="0"/>
              <a:t>16</a:t>
            </a:fld>
            <a:endParaRPr lang="ja-JP" altLang="en-US" dirty="0"/>
          </a:p>
        </p:txBody>
      </p:sp>
      <p:sp>
        <p:nvSpPr>
          <p:cNvPr id="4" name="テキスト ボックス 14">
            <a:extLst>
              <a:ext uri="{FF2B5EF4-FFF2-40B4-BE49-F238E27FC236}">
                <a16:creationId xmlns:a16="http://schemas.microsoft.com/office/drawing/2014/main" id="{47688411-B897-4392-A3DB-7D28EDD05A1D}"/>
              </a:ext>
            </a:extLst>
          </p:cNvPr>
          <p:cNvSpPr txBox="1"/>
          <p:nvPr/>
        </p:nvSpPr>
        <p:spPr>
          <a:xfrm>
            <a:off x="278382" y="1238343"/>
            <a:ext cx="8587237" cy="660437"/>
          </a:xfrm>
          <a:prstGeom prst="rect">
            <a:avLst/>
          </a:prstGeom>
          <a:noFill/>
        </p:spPr>
        <p:txBody>
          <a:bodyPr wrap="square" rtlCol="0" anchor="t">
            <a:spAutoFit/>
          </a:bodyPr>
          <a:lstStyle/>
          <a:p>
            <a:pPr algn="ctr" defTabSz="539275" hangingPunct="0">
              <a:defRPr/>
            </a:pPr>
            <a:r>
              <a:rPr lang="ja-JP" altLang="en-US" sz="1846" b="1" dirty="0">
                <a:latin typeface="游ゴシック" panose="020B0400000000000000" pitchFamily="50" charset="-128"/>
                <a:ea typeface="游ゴシック" panose="020B0400000000000000" pitchFamily="50" charset="-128"/>
                <a:cs typeface="HGMaruGothicMPRO" charset="-128"/>
              </a:rPr>
              <a:t>アラート対象者以外の回答者も含め「回答内容を見てくれている」「回答した意味がある」と理解してもらうためにも全体フィードバックを実施しましょう</a:t>
            </a:r>
            <a:endParaRPr lang="en-US" altLang="ja-JP" sz="1846" b="1" dirty="0">
              <a:latin typeface="游ゴシック" panose="020B0400000000000000" pitchFamily="50" charset="-128"/>
              <a:ea typeface="游ゴシック" panose="020B0400000000000000" pitchFamily="50" charset="-128"/>
              <a:cs typeface="HGMaruGothicMPRO" charset="-128"/>
            </a:endParaRPr>
          </a:p>
        </p:txBody>
      </p:sp>
      <p:cxnSp>
        <p:nvCxnSpPr>
          <p:cNvPr id="24" name="Google Shape;109;p2">
            <a:extLst>
              <a:ext uri="{FF2B5EF4-FFF2-40B4-BE49-F238E27FC236}">
                <a16:creationId xmlns:a16="http://schemas.microsoft.com/office/drawing/2014/main" id="{5392FFB9-A5C9-4017-A182-3337E66534A3}"/>
              </a:ext>
            </a:extLst>
          </p:cNvPr>
          <p:cNvCxnSpPr/>
          <p:nvPr/>
        </p:nvCxnSpPr>
        <p:spPr>
          <a:xfrm>
            <a:off x="1881703" y="4592419"/>
            <a:ext cx="5380596" cy="0"/>
          </a:xfrm>
          <a:prstGeom prst="straightConnector1">
            <a:avLst/>
          </a:prstGeom>
          <a:noFill/>
          <a:ln w="57150" cap="flat" cmpd="sng">
            <a:solidFill>
              <a:srgbClr val="55BBB3"/>
            </a:solidFill>
            <a:prstDash val="solid"/>
            <a:miter lim="400000"/>
            <a:headEnd type="none" w="sm" len="sm"/>
            <a:tailEnd type="none" w="sm" len="sm"/>
          </a:ln>
        </p:spPr>
      </p:cxnSp>
      <p:sp>
        <p:nvSpPr>
          <p:cNvPr id="25" name="Google Shape;112;p2">
            <a:extLst>
              <a:ext uri="{FF2B5EF4-FFF2-40B4-BE49-F238E27FC236}">
                <a16:creationId xmlns:a16="http://schemas.microsoft.com/office/drawing/2014/main" id="{3CAECBF8-E96F-43D8-8006-9BC38C47FF6C}"/>
              </a:ext>
            </a:extLst>
          </p:cNvPr>
          <p:cNvSpPr txBox="1"/>
          <p:nvPr/>
        </p:nvSpPr>
        <p:spPr>
          <a:xfrm>
            <a:off x="6508665" y="2274960"/>
            <a:ext cx="1526029" cy="331758"/>
          </a:xfrm>
          <a:prstGeom prst="rect">
            <a:avLst/>
          </a:prstGeom>
          <a:noFill/>
          <a:ln>
            <a:noFill/>
          </a:ln>
        </p:spPr>
        <p:txBody>
          <a:bodyPr spcFirstLastPara="1" wrap="square" lIns="35719" tIns="35719" rIns="35719" bIns="35719" anchor="ctr" anchorCtr="0">
            <a:spAutoFit/>
          </a:bodyPr>
          <a:lstStyle/>
          <a:p>
            <a:pPr algn="ctr">
              <a:buSzPts val="2400"/>
            </a:pPr>
            <a:r>
              <a:rPr lang="ja-JP" altLang="en-US" sz="1687" b="1" dirty="0">
                <a:latin typeface="游ゴシック" panose="020B0400000000000000" pitchFamily="50" charset="-128"/>
                <a:ea typeface="游ゴシック" panose="020B0400000000000000" pitchFamily="50" charset="-128"/>
              </a:rPr>
              <a:t>回答者</a:t>
            </a:r>
            <a:endParaRPr sz="692" dirty="0">
              <a:latin typeface="游ゴシック" panose="020B0400000000000000" pitchFamily="50" charset="-128"/>
              <a:ea typeface="游ゴシック" panose="020B0400000000000000" pitchFamily="50" charset="-128"/>
            </a:endParaRPr>
          </a:p>
        </p:txBody>
      </p:sp>
      <p:pic>
        <p:nvPicPr>
          <p:cNvPr id="26" name="Google Shape;113;p2">
            <a:extLst>
              <a:ext uri="{FF2B5EF4-FFF2-40B4-BE49-F238E27FC236}">
                <a16:creationId xmlns:a16="http://schemas.microsoft.com/office/drawing/2014/main" id="{10149B06-756F-4B8B-9364-A1F4FBC6F57E}"/>
              </a:ext>
            </a:extLst>
          </p:cNvPr>
          <p:cNvPicPr preferRelativeResize="0"/>
          <p:nvPr/>
        </p:nvPicPr>
        <p:blipFill rotWithShape="1">
          <a:blip r:embed="rId2">
            <a:alphaModFix/>
          </a:blip>
          <a:srcRect/>
          <a:stretch/>
        </p:blipFill>
        <p:spPr>
          <a:xfrm>
            <a:off x="3546807" y="2372742"/>
            <a:ext cx="1732520" cy="577507"/>
          </a:xfrm>
          <a:prstGeom prst="rect">
            <a:avLst/>
          </a:prstGeom>
          <a:noFill/>
          <a:ln>
            <a:noFill/>
          </a:ln>
        </p:spPr>
      </p:pic>
      <p:cxnSp>
        <p:nvCxnSpPr>
          <p:cNvPr id="27" name="Google Shape;114;p2">
            <a:extLst>
              <a:ext uri="{FF2B5EF4-FFF2-40B4-BE49-F238E27FC236}">
                <a16:creationId xmlns:a16="http://schemas.microsoft.com/office/drawing/2014/main" id="{CF6E7D2B-C582-4FFE-ADD5-C14E41A476B9}"/>
              </a:ext>
            </a:extLst>
          </p:cNvPr>
          <p:cNvCxnSpPr>
            <a:stCxn id="34" idx="2"/>
          </p:cNvCxnSpPr>
          <p:nvPr/>
        </p:nvCxnSpPr>
        <p:spPr>
          <a:xfrm>
            <a:off x="1881702" y="4041973"/>
            <a:ext cx="10969" cy="550547"/>
          </a:xfrm>
          <a:prstGeom prst="straightConnector1">
            <a:avLst/>
          </a:prstGeom>
          <a:noFill/>
          <a:ln w="57150" cap="flat" cmpd="sng">
            <a:solidFill>
              <a:srgbClr val="55BBB3"/>
            </a:solidFill>
            <a:prstDash val="solid"/>
            <a:miter lim="400000"/>
            <a:headEnd type="none" w="sm" len="sm"/>
            <a:tailEnd type="none" w="sm" len="sm"/>
          </a:ln>
        </p:spPr>
      </p:cxnSp>
      <p:cxnSp>
        <p:nvCxnSpPr>
          <p:cNvPr id="28" name="Google Shape;116;p2">
            <a:extLst>
              <a:ext uri="{FF2B5EF4-FFF2-40B4-BE49-F238E27FC236}">
                <a16:creationId xmlns:a16="http://schemas.microsoft.com/office/drawing/2014/main" id="{35D0A644-1838-4BAE-890B-6DA6C7BF2627}"/>
              </a:ext>
            </a:extLst>
          </p:cNvPr>
          <p:cNvCxnSpPr>
            <a:endCxn id="36" idx="2"/>
          </p:cNvCxnSpPr>
          <p:nvPr/>
        </p:nvCxnSpPr>
        <p:spPr>
          <a:xfrm rot="10800000" flipH="1">
            <a:off x="7260400" y="3668924"/>
            <a:ext cx="1898" cy="923484"/>
          </a:xfrm>
          <a:prstGeom prst="straightConnector1">
            <a:avLst/>
          </a:prstGeom>
          <a:noFill/>
          <a:ln w="57150" cap="flat" cmpd="sng">
            <a:solidFill>
              <a:srgbClr val="55BBB3"/>
            </a:solidFill>
            <a:prstDash val="solid"/>
            <a:miter lim="400000"/>
            <a:headEnd type="none" w="sm" len="sm"/>
            <a:tailEnd type="triangle" w="med" len="med"/>
          </a:ln>
        </p:spPr>
      </p:cxnSp>
      <p:sp>
        <p:nvSpPr>
          <p:cNvPr id="29" name="Google Shape;118;p2">
            <a:extLst>
              <a:ext uri="{FF2B5EF4-FFF2-40B4-BE49-F238E27FC236}">
                <a16:creationId xmlns:a16="http://schemas.microsoft.com/office/drawing/2014/main" id="{AA8DCE48-04EB-44A3-9615-00DCD6BEE209}"/>
              </a:ext>
            </a:extLst>
          </p:cNvPr>
          <p:cNvSpPr/>
          <p:nvPr/>
        </p:nvSpPr>
        <p:spPr>
          <a:xfrm>
            <a:off x="3520325" y="3779235"/>
            <a:ext cx="1775835" cy="1626347"/>
          </a:xfrm>
          <a:prstGeom prst="rect">
            <a:avLst/>
          </a:prstGeom>
          <a:solidFill>
            <a:srgbClr val="55BBB3"/>
          </a:solidFill>
          <a:ln w="38100" cap="flat" cmpd="sng">
            <a:solidFill>
              <a:srgbClr val="55BBB3"/>
            </a:solidFill>
            <a:prstDash val="solid"/>
            <a:miter lim="400000"/>
            <a:headEnd type="none" w="sm" len="sm"/>
            <a:tailEnd type="none" w="sm" len="sm"/>
          </a:ln>
        </p:spPr>
        <p:txBody>
          <a:bodyPr spcFirstLastPara="1" wrap="square" lIns="35719" tIns="35719" rIns="35719" bIns="35719" anchor="ctr" anchorCtr="0">
            <a:spAutoFit/>
          </a:bodyPr>
          <a:lstStyle/>
          <a:p>
            <a:pPr algn="ctr">
              <a:buSzPts val="2200"/>
            </a:pPr>
            <a:endParaRPr sz="1547">
              <a:solidFill>
                <a:srgbClr val="FFFFFF"/>
              </a:solidFill>
            </a:endParaRPr>
          </a:p>
        </p:txBody>
      </p:sp>
      <p:sp>
        <p:nvSpPr>
          <p:cNvPr id="30" name="Google Shape;119;p2">
            <a:extLst>
              <a:ext uri="{FF2B5EF4-FFF2-40B4-BE49-F238E27FC236}">
                <a16:creationId xmlns:a16="http://schemas.microsoft.com/office/drawing/2014/main" id="{A9642CEB-39BE-42BA-9855-8A86FDF0B1EA}"/>
              </a:ext>
            </a:extLst>
          </p:cNvPr>
          <p:cNvSpPr/>
          <p:nvPr/>
        </p:nvSpPr>
        <p:spPr>
          <a:xfrm>
            <a:off x="4590022" y="3833827"/>
            <a:ext cx="448011" cy="436220"/>
          </a:xfrm>
          <a:prstGeom prst="flowChartConnector">
            <a:avLst/>
          </a:prstGeom>
          <a:solidFill>
            <a:schemeClr val="lt1"/>
          </a:solidFill>
          <a:ln w="57150" cap="flat" cmpd="sng">
            <a:solidFill>
              <a:schemeClr val="lt1"/>
            </a:solidFill>
            <a:prstDash val="solid"/>
            <a:miter lim="400000"/>
            <a:headEnd type="none" w="sm" len="sm"/>
            <a:tailEnd type="none" w="sm" len="sm"/>
          </a:ln>
        </p:spPr>
        <p:txBody>
          <a:bodyPr spcFirstLastPara="1" wrap="square" lIns="35719" tIns="35719" rIns="35719" bIns="35719" anchor="ctr" anchorCtr="0">
            <a:spAutoFit/>
          </a:bodyPr>
          <a:lstStyle/>
          <a:p>
            <a:pPr algn="ctr">
              <a:buSzPts val="2200"/>
            </a:pPr>
            <a:endParaRPr sz="1547">
              <a:solidFill>
                <a:srgbClr val="FFFFFF"/>
              </a:solidFill>
            </a:endParaRPr>
          </a:p>
        </p:txBody>
      </p:sp>
      <p:sp>
        <p:nvSpPr>
          <p:cNvPr id="31" name="Google Shape;120;p2">
            <a:extLst>
              <a:ext uri="{FF2B5EF4-FFF2-40B4-BE49-F238E27FC236}">
                <a16:creationId xmlns:a16="http://schemas.microsoft.com/office/drawing/2014/main" id="{25BC9F18-4766-4201-9293-70C5DA648503}"/>
              </a:ext>
            </a:extLst>
          </p:cNvPr>
          <p:cNvSpPr txBox="1"/>
          <p:nvPr/>
        </p:nvSpPr>
        <p:spPr>
          <a:xfrm>
            <a:off x="3766606" y="4981620"/>
            <a:ext cx="1266847" cy="288477"/>
          </a:xfrm>
          <a:prstGeom prst="rect">
            <a:avLst/>
          </a:prstGeom>
          <a:noFill/>
          <a:ln>
            <a:noFill/>
          </a:ln>
        </p:spPr>
        <p:txBody>
          <a:bodyPr spcFirstLastPara="1" wrap="square" lIns="35719" tIns="35719" rIns="35719" bIns="35719" anchor="ctr" anchorCtr="0">
            <a:spAutoFit/>
          </a:bodyPr>
          <a:lstStyle/>
          <a:p>
            <a:pPr algn="ctr">
              <a:buClr>
                <a:schemeClr val="lt1"/>
              </a:buClr>
              <a:buSzPts val="2000"/>
            </a:pPr>
            <a:r>
              <a:rPr lang="ja-JP" altLang="en-US" sz="1406" b="1" dirty="0">
                <a:solidFill>
                  <a:schemeClr val="lt1"/>
                </a:solidFill>
                <a:latin typeface="游ゴシック" panose="020B0400000000000000" pitchFamily="50" charset="-128"/>
                <a:ea typeface="游ゴシック" panose="020B0400000000000000" pitchFamily="50" charset="-128"/>
              </a:rPr>
              <a:t>実施結果</a:t>
            </a:r>
            <a:endParaRPr sz="692" dirty="0">
              <a:latin typeface="游ゴシック" panose="020B0400000000000000" pitchFamily="50" charset="-128"/>
              <a:ea typeface="游ゴシック" panose="020B0400000000000000" pitchFamily="50" charset="-128"/>
            </a:endParaRPr>
          </a:p>
        </p:txBody>
      </p:sp>
      <p:pic>
        <p:nvPicPr>
          <p:cNvPr id="32" name="Google Shape;121;p2" descr="線矢印: 水平方向の U ターン 単色塗りつぶし">
            <a:extLst>
              <a:ext uri="{FF2B5EF4-FFF2-40B4-BE49-F238E27FC236}">
                <a16:creationId xmlns:a16="http://schemas.microsoft.com/office/drawing/2014/main" id="{E73798D5-EE8F-403C-8853-25AC6C0A50B8}"/>
              </a:ext>
            </a:extLst>
          </p:cNvPr>
          <p:cNvPicPr preferRelativeResize="0"/>
          <p:nvPr/>
        </p:nvPicPr>
        <p:blipFill rotWithShape="1">
          <a:blip r:embed="rId3">
            <a:alphaModFix/>
          </a:blip>
          <a:srcRect/>
          <a:stretch/>
        </p:blipFill>
        <p:spPr>
          <a:xfrm>
            <a:off x="4645434" y="3883344"/>
            <a:ext cx="337187" cy="337187"/>
          </a:xfrm>
          <a:prstGeom prst="rect">
            <a:avLst/>
          </a:prstGeom>
          <a:noFill/>
          <a:ln>
            <a:noFill/>
          </a:ln>
        </p:spPr>
      </p:pic>
      <p:pic>
        <p:nvPicPr>
          <p:cNvPr id="33" name="Google Shape;122;p2" descr="ドキュメント 単色塗りつぶし">
            <a:extLst>
              <a:ext uri="{FF2B5EF4-FFF2-40B4-BE49-F238E27FC236}">
                <a16:creationId xmlns:a16="http://schemas.microsoft.com/office/drawing/2014/main" id="{B3827A6E-11C2-43E5-9A04-9B2583F478C6}"/>
              </a:ext>
            </a:extLst>
          </p:cNvPr>
          <p:cNvPicPr preferRelativeResize="0"/>
          <p:nvPr/>
        </p:nvPicPr>
        <p:blipFill rotWithShape="1">
          <a:blip r:embed="rId4">
            <a:alphaModFix/>
          </a:blip>
          <a:srcRect/>
          <a:stretch/>
        </p:blipFill>
        <p:spPr>
          <a:xfrm>
            <a:off x="3965407" y="4068308"/>
            <a:ext cx="861023" cy="861023"/>
          </a:xfrm>
          <a:prstGeom prst="rect">
            <a:avLst/>
          </a:prstGeom>
          <a:noFill/>
          <a:ln>
            <a:noFill/>
          </a:ln>
        </p:spPr>
      </p:pic>
      <p:pic>
        <p:nvPicPr>
          <p:cNvPr id="34" name="Google Shape;115;p2" descr="イメージ">
            <a:extLst>
              <a:ext uri="{FF2B5EF4-FFF2-40B4-BE49-F238E27FC236}">
                <a16:creationId xmlns:a16="http://schemas.microsoft.com/office/drawing/2014/main" id="{C44C1A9D-71C6-44C8-BA38-1D7FC8DAE8FA}"/>
              </a:ext>
            </a:extLst>
          </p:cNvPr>
          <p:cNvPicPr preferRelativeResize="0"/>
          <p:nvPr/>
        </p:nvPicPr>
        <p:blipFill rotWithShape="1">
          <a:blip r:embed="rId5">
            <a:alphaModFix/>
          </a:blip>
          <a:srcRect/>
          <a:stretch/>
        </p:blipFill>
        <p:spPr>
          <a:xfrm>
            <a:off x="1222223" y="2538984"/>
            <a:ext cx="1318958" cy="1502989"/>
          </a:xfrm>
          <a:prstGeom prst="rect">
            <a:avLst/>
          </a:prstGeom>
          <a:noFill/>
          <a:ln>
            <a:noFill/>
          </a:ln>
        </p:spPr>
      </p:pic>
      <p:sp>
        <p:nvSpPr>
          <p:cNvPr id="35" name="Google Shape;123;p2">
            <a:extLst>
              <a:ext uri="{FF2B5EF4-FFF2-40B4-BE49-F238E27FC236}">
                <a16:creationId xmlns:a16="http://schemas.microsoft.com/office/drawing/2014/main" id="{34A86A35-93EC-4E58-BC75-8BCACAD28129}"/>
              </a:ext>
            </a:extLst>
          </p:cNvPr>
          <p:cNvSpPr txBox="1"/>
          <p:nvPr/>
        </p:nvSpPr>
        <p:spPr>
          <a:xfrm>
            <a:off x="1222223" y="2258079"/>
            <a:ext cx="1318958" cy="331758"/>
          </a:xfrm>
          <a:prstGeom prst="rect">
            <a:avLst/>
          </a:prstGeom>
          <a:noFill/>
          <a:ln>
            <a:noFill/>
          </a:ln>
        </p:spPr>
        <p:txBody>
          <a:bodyPr spcFirstLastPara="1" wrap="square" lIns="35719" tIns="35719" rIns="35719" bIns="35719" anchor="ctr" anchorCtr="0">
            <a:spAutoFit/>
          </a:bodyPr>
          <a:lstStyle/>
          <a:p>
            <a:pPr algn="ctr">
              <a:buSzPts val="2400"/>
            </a:pPr>
            <a:r>
              <a:rPr lang="ja-JP" altLang="en-US" sz="1687" b="1" dirty="0">
                <a:latin typeface="游ゴシック" panose="020B0400000000000000" pitchFamily="50" charset="-128"/>
                <a:ea typeface="游ゴシック" panose="020B0400000000000000" pitchFamily="50" charset="-128"/>
              </a:rPr>
              <a:t>管理者</a:t>
            </a:r>
            <a:endParaRPr sz="692" dirty="0">
              <a:latin typeface="游ゴシック" panose="020B0400000000000000" pitchFamily="50" charset="-128"/>
              <a:ea typeface="游ゴシック" panose="020B0400000000000000" pitchFamily="50" charset="-128"/>
            </a:endParaRPr>
          </a:p>
        </p:txBody>
      </p:sp>
      <p:pic>
        <p:nvPicPr>
          <p:cNvPr id="36" name="Google Shape;117;p2" descr="イメージ">
            <a:extLst>
              <a:ext uri="{FF2B5EF4-FFF2-40B4-BE49-F238E27FC236}">
                <a16:creationId xmlns:a16="http://schemas.microsoft.com/office/drawing/2014/main" id="{8A0C0332-F569-459F-9B45-251EFD142D5E}"/>
              </a:ext>
            </a:extLst>
          </p:cNvPr>
          <p:cNvPicPr preferRelativeResize="0"/>
          <p:nvPr/>
        </p:nvPicPr>
        <p:blipFill rotWithShape="1">
          <a:blip r:embed="rId6">
            <a:alphaModFix/>
          </a:blip>
          <a:srcRect/>
          <a:stretch/>
        </p:blipFill>
        <p:spPr>
          <a:xfrm>
            <a:off x="6602819" y="2829751"/>
            <a:ext cx="1318958" cy="839173"/>
          </a:xfrm>
          <a:prstGeom prst="rect">
            <a:avLst/>
          </a:prstGeom>
          <a:noFill/>
          <a:ln>
            <a:noFill/>
          </a:ln>
        </p:spPr>
      </p:pic>
      <p:cxnSp>
        <p:nvCxnSpPr>
          <p:cNvPr id="37" name="Google Shape;124;p2">
            <a:extLst>
              <a:ext uri="{FF2B5EF4-FFF2-40B4-BE49-F238E27FC236}">
                <a16:creationId xmlns:a16="http://schemas.microsoft.com/office/drawing/2014/main" id="{28510C38-1C87-4155-B01F-1A63D275780F}"/>
              </a:ext>
            </a:extLst>
          </p:cNvPr>
          <p:cNvCxnSpPr/>
          <p:nvPr/>
        </p:nvCxnSpPr>
        <p:spPr>
          <a:xfrm rot="10800000">
            <a:off x="2541182" y="3249338"/>
            <a:ext cx="3721793" cy="0"/>
          </a:xfrm>
          <a:prstGeom prst="straightConnector1">
            <a:avLst/>
          </a:prstGeom>
          <a:noFill/>
          <a:ln w="38100" cap="flat" cmpd="sng">
            <a:solidFill>
              <a:srgbClr val="000000"/>
            </a:solidFill>
            <a:prstDash val="solid"/>
            <a:miter lim="400000"/>
            <a:headEnd type="none" w="sm" len="sm"/>
            <a:tailEnd type="triangle" w="med" len="med"/>
          </a:ln>
        </p:spPr>
      </p:cxnSp>
      <p:sp>
        <p:nvSpPr>
          <p:cNvPr id="38" name="Google Shape;125;p2">
            <a:extLst>
              <a:ext uri="{FF2B5EF4-FFF2-40B4-BE49-F238E27FC236}">
                <a16:creationId xmlns:a16="http://schemas.microsoft.com/office/drawing/2014/main" id="{79A78F6D-AC9D-4572-9775-28A95BE770D3}"/>
              </a:ext>
            </a:extLst>
          </p:cNvPr>
          <p:cNvSpPr txBox="1"/>
          <p:nvPr/>
        </p:nvSpPr>
        <p:spPr>
          <a:xfrm>
            <a:off x="3768654" y="2974222"/>
            <a:ext cx="1266847" cy="288477"/>
          </a:xfrm>
          <a:prstGeom prst="rect">
            <a:avLst/>
          </a:prstGeom>
          <a:noFill/>
          <a:ln>
            <a:noFill/>
          </a:ln>
        </p:spPr>
        <p:txBody>
          <a:bodyPr spcFirstLastPara="1" wrap="square" lIns="35719" tIns="35719" rIns="35719" bIns="35719" anchor="ctr" anchorCtr="0">
            <a:spAutoFit/>
          </a:bodyPr>
          <a:lstStyle/>
          <a:p>
            <a:pPr algn="ctr">
              <a:buClr>
                <a:schemeClr val="dk1"/>
              </a:buClr>
              <a:buSzPts val="2000"/>
            </a:pPr>
            <a:r>
              <a:rPr lang="ja-JP" altLang="en-US" sz="1406" b="1" dirty="0">
                <a:solidFill>
                  <a:schemeClr val="dk1"/>
                </a:solidFill>
                <a:latin typeface="游ゴシック" panose="020B0400000000000000" pitchFamily="50" charset="-128"/>
                <a:ea typeface="游ゴシック" panose="020B0400000000000000" pitchFamily="50" charset="-128"/>
              </a:rPr>
              <a:t>回答</a:t>
            </a:r>
            <a:endParaRPr sz="692" dirty="0">
              <a:latin typeface="游ゴシック" panose="020B0400000000000000" pitchFamily="50" charset="-128"/>
              <a:ea typeface="游ゴシック" panose="020B0400000000000000" pitchFamily="50" charset="-128"/>
            </a:endParaRPr>
          </a:p>
        </p:txBody>
      </p:sp>
      <p:pic>
        <p:nvPicPr>
          <p:cNvPr id="39" name="図 38">
            <a:extLst>
              <a:ext uri="{FF2B5EF4-FFF2-40B4-BE49-F238E27FC236}">
                <a16:creationId xmlns:a16="http://schemas.microsoft.com/office/drawing/2014/main" id="{0EB17B3B-93E1-42A2-AAD7-E27AF30E7849}"/>
              </a:ext>
            </a:extLst>
          </p:cNvPr>
          <p:cNvPicPr>
            <a:picLocks noChangeAspect="1"/>
          </p:cNvPicPr>
          <p:nvPr/>
        </p:nvPicPr>
        <p:blipFill>
          <a:blip r:embed="rId7"/>
          <a:stretch>
            <a:fillRect/>
          </a:stretch>
        </p:blipFill>
        <p:spPr>
          <a:xfrm>
            <a:off x="6027319" y="5576073"/>
            <a:ext cx="1054983" cy="791237"/>
          </a:xfrm>
          <a:prstGeom prst="rect">
            <a:avLst/>
          </a:prstGeom>
          <a:effectLst>
            <a:outerShdw blurRad="50800" dist="38100" dir="2700000" algn="tl" rotWithShape="0">
              <a:prstClr val="black">
                <a:alpha val="40000"/>
              </a:prstClr>
            </a:outerShdw>
          </a:effectLst>
        </p:spPr>
      </p:pic>
      <p:sp>
        <p:nvSpPr>
          <p:cNvPr id="41" name="テキスト ボックス 14">
            <a:extLst>
              <a:ext uri="{FF2B5EF4-FFF2-40B4-BE49-F238E27FC236}">
                <a16:creationId xmlns:a16="http://schemas.microsoft.com/office/drawing/2014/main" id="{5474B96B-0E89-4DAA-A141-108D15890E4D}"/>
              </a:ext>
            </a:extLst>
          </p:cNvPr>
          <p:cNvSpPr txBox="1"/>
          <p:nvPr/>
        </p:nvSpPr>
        <p:spPr>
          <a:xfrm>
            <a:off x="5909129" y="4957888"/>
            <a:ext cx="2421843" cy="461665"/>
          </a:xfrm>
          <a:prstGeom prst="rect">
            <a:avLst/>
          </a:prstGeom>
          <a:noFill/>
        </p:spPr>
        <p:txBody>
          <a:bodyPr wrap="square" rtlCol="0" anchor="t">
            <a:spAutoFit/>
          </a:bodyPr>
          <a:lstStyle/>
          <a:p>
            <a:pPr algn="ctr" defTabSz="539275" hangingPunct="0">
              <a:defRPr/>
            </a:pPr>
            <a:r>
              <a:rPr lang="en-US" altLang="ja-JP" sz="1200" b="1" dirty="0">
                <a:solidFill>
                  <a:srgbClr val="55BBB3"/>
                </a:solidFill>
                <a:latin typeface="游ゴシック" panose="020B0400000000000000" pitchFamily="50" charset="-128"/>
                <a:ea typeface="游ゴシック" panose="020B0400000000000000" pitchFamily="50" charset="-128"/>
                <a:cs typeface="HGMaruGothicMPRO" charset="-128"/>
              </a:rPr>
              <a:t>FB</a:t>
            </a:r>
            <a:r>
              <a:rPr lang="ja-JP" altLang="en-US" sz="1200" b="1" dirty="0">
                <a:solidFill>
                  <a:srgbClr val="55BBB3"/>
                </a:solidFill>
                <a:latin typeface="游ゴシック" panose="020B0400000000000000" pitchFamily="50" charset="-128"/>
                <a:ea typeface="游ゴシック" panose="020B0400000000000000" pitchFamily="50" charset="-128"/>
                <a:cs typeface="HGMaruGothicMPRO" charset="-128"/>
              </a:rPr>
              <a:t>の詳細については参考資料をご用意しております！</a:t>
            </a:r>
            <a:endParaRPr lang="en-US" altLang="ja-JP" sz="1200" b="1" dirty="0">
              <a:solidFill>
                <a:srgbClr val="55BBB3"/>
              </a:solidFill>
              <a:latin typeface="游ゴシック" panose="020B0400000000000000" pitchFamily="50" charset="-128"/>
              <a:ea typeface="游ゴシック" panose="020B0400000000000000" pitchFamily="50" charset="-128"/>
              <a:cs typeface="HGMaruGothicMPRO" charset="-128"/>
            </a:endParaRPr>
          </a:p>
        </p:txBody>
      </p:sp>
      <p:pic>
        <p:nvPicPr>
          <p:cNvPr id="42" name="図 41">
            <a:extLst>
              <a:ext uri="{FF2B5EF4-FFF2-40B4-BE49-F238E27FC236}">
                <a16:creationId xmlns:a16="http://schemas.microsoft.com/office/drawing/2014/main" id="{8D049071-3390-4EB4-A8B1-6436C9CEC06A}"/>
              </a:ext>
            </a:extLst>
          </p:cNvPr>
          <p:cNvPicPr>
            <a:picLocks noChangeAspect="1"/>
          </p:cNvPicPr>
          <p:nvPr/>
        </p:nvPicPr>
        <p:blipFill>
          <a:blip r:embed="rId8"/>
          <a:stretch>
            <a:fillRect/>
          </a:stretch>
        </p:blipFill>
        <p:spPr>
          <a:xfrm>
            <a:off x="7128027" y="5561295"/>
            <a:ext cx="1106697" cy="83002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24163058"/>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C399B23-D03C-4F3E-8985-1299CFD826D5}"/>
              </a:ext>
            </a:extLst>
          </p:cNvPr>
          <p:cNvSpPr>
            <a:spLocks noGrp="1"/>
          </p:cNvSpPr>
          <p:nvPr>
            <p:ph type="title"/>
          </p:nvPr>
        </p:nvSpPr>
        <p:spPr>
          <a:xfrm>
            <a:off x="249673" y="178595"/>
            <a:ext cx="6427751" cy="476751"/>
          </a:xfrm>
        </p:spPr>
        <p:txBody>
          <a:bodyPr/>
          <a:lstStyle/>
          <a:p>
            <a:r>
              <a:rPr kumimoji="1" lang="ja-JP" altLang="en-US" dirty="0"/>
              <a:t>配信対象規模に合わせた閲覧範囲について</a:t>
            </a:r>
          </a:p>
        </p:txBody>
      </p:sp>
      <p:sp>
        <p:nvSpPr>
          <p:cNvPr id="8" name="正方形/長方形 7">
            <a:extLst>
              <a:ext uri="{FF2B5EF4-FFF2-40B4-BE49-F238E27FC236}">
                <a16:creationId xmlns:a16="http://schemas.microsoft.com/office/drawing/2014/main" id="{39F35590-1D62-460C-95BF-A49AC49F003A}"/>
              </a:ext>
            </a:extLst>
          </p:cNvPr>
          <p:cNvSpPr/>
          <p:nvPr/>
        </p:nvSpPr>
        <p:spPr>
          <a:xfrm>
            <a:off x="6220229" y="1498009"/>
            <a:ext cx="2654989" cy="476751"/>
          </a:xfrm>
          <a:prstGeom prst="rect">
            <a:avLst/>
          </a:prstGeom>
          <a:solidFill>
            <a:srgbClr val="00BEB4"/>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b="1" dirty="0">
                <a:latin typeface="游ゴシック" panose="020B0400000000000000" pitchFamily="50" charset="-128"/>
                <a:ea typeface="游ゴシック" panose="020B0400000000000000" pitchFamily="50" charset="-128"/>
                <a:cs typeface="Meiryo UI" panose="020B0604030504040204" pitchFamily="50" charset="-128"/>
              </a:rPr>
              <a:t>閲覧範囲</a:t>
            </a:r>
          </a:p>
        </p:txBody>
      </p:sp>
      <p:sp>
        <p:nvSpPr>
          <p:cNvPr id="42" name="スライド番号プレースホルダー 2">
            <a:extLst>
              <a:ext uri="{FF2B5EF4-FFF2-40B4-BE49-F238E27FC236}">
                <a16:creationId xmlns:a16="http://schemas.microsoft.com/office/drawing/2014/main" id="{E1EC5B26-1306-49EE-B946-A225872BAE86}"/>
              </a:ext>
            </a:extLst>
          </p:cNvPr>
          <p:cNvSpPr>
            <a:spLocks noGrp="1"/>
          </p:cNvSpPr>
          <p:nvPr>
            <p:ph type="sldNum" sz="quarter" idx="2"/>
          </p:nvPr>
        </p:nvSpPr>
        <p:spPr>
          <a:xfrm>
            <a:off x="8436408" y="6514809"/>
            <a:ext cx="540301" cy="262316"/>
          </a:xfrm>
        </p:spPr>
        <p:txBody>
          <a:bodyPr/>
          <a:lstStyle/>
          <a:p>
            <a:fld id="{86CB4B4D-7CA3-9044-876B-883B54F8677D}" type="slidenum">
              <a:rPr lang="en-US" altLang="ja-JP" smtClean="0"/>
              <a:t>17</a:t>
            </a:fld>
            <a:endParaRPr lang="ja-JP" altLang="en-US" dirty="0"/>
          </a:p>
        </p:txBody>
      </p:sp>
      <p:sp>
        <p:nvSpPr>
          <p:cNvPr id="74" name="Google Shape;467;p16">
            <a:extLst>
              <a:ext uri="{FF2B5EF4-FFF2-40B4-BE49-F238E27FC236}">
                <a16:creationId xmlns:a16="http://schemas.microsoft.com/office/drawing/2014/main" id="{9401D881-D82F-4892-AF3B-55D0814E7D63}"/>
              </a:ext>
            </a:extLst>
          </p:cNvPr>
          <p:cNvSpPr txBox="1"/>
          <p:nvPr/>
        </p:nvSpPr>
        <p:spPr>
          <a:xfrm>
            <a:off x="-34251" y="892131"/>
            <a:ext cx="9212501" cy="618891"/>
          </a:xfrm>
          <a:prstGeom prst="rect">
            <a:avLst/>
          </a:prstGeom>
          <a:noFill/>
          <a:ln>
            <a:noFill/>
          </a:ln>
        </p:spPr>
        <p:txBody>
          <a:bodyPr spcFirstLastPara="1" wrap="square" lIns="64283" tIns="32133" rIns="64283" bIns="32133" anchor="t" anchorCtr="0">
            <a:spAutoFit/>
          </a:bodyPr>
          <a:lstStyle/>
          <a:p>
            <a:pPr algn="ctr">
              <a:buClr>
                <a:srgbClr val="000000"/>
              </a:buClr>
              <a:buSzPts val="2800"/>
            </a:pPr>
            <a:r>
              <a:rPr lang="ja-JP" altLang="en-US" b="1" dirty="0">
                <a:solidFill>
                  <a:srgbClr val="000000"/>
                </a:solidFill>
                <a:latin typeface="游ゴシック" panose="020B0400000000000000" pitchFamily="50" charset="-128"/>
                <a:ea typeface="游ゴシック" panose="020B0400000000000000" pitchFamily="50" charset="-128"/>
                <a:cs typeface="Arial"/>
                <a:sym typeface="Arial"/>
              </a:rPr>
              <a:t>回答の率直性を最大限高めるためにも、限定管理者は運用可能な範囲で</a:t>
            </a:r>
            <a:br>
              <a:rPr lang="en-US" altLang="ja-JP" b="1" dirty="0">
                <a:solidFill>
                  <a:srgbClr val="000000"/>
                </a:solidFill>
                <a:latin typeface="游ゴシック" panose="020B0400000000000000" pitchFamily="50" charset="-128"/>
                <a:ea typeface="游ゴシック" panose="020B0400000000000000" pitchFamily="50" charset="-128"/>
                <a:cs typeface="Arial"/>
                <a:sym typeface="Arial"/>
              </a:rPr>
            </a:br>
            <a:r>
              <a:rPr lang="ja-JP" altLang="en-US" b="1" dirty="0">
                <a:solidFill>
                  <a:srgbClr val="000000"/>
                </a:solidFill>
                <a:latin typeface="游ゴシック" panose="020B0400000000000000" pitchFamily="50" charset="-128"/>
                <a:ea typeface="游ゴシック" panose="020B0400000000000000" pitchFamily="50" charset="-128"/>
                <a:cs typeface="Arial"/>
                <a:sym typeface="Arial"/>
              </a:rPr>
              <a:t>最小限にとどめることを推奨しています</a:t>
            </a:r>
            <a:endParaRPr lang="en-US" altLang="ja-JP" b="1" dirty="0">
              <a:solidFill>
                <a:srgbClr val="000000"/>
              </a:solidFill>
              <a:latin typeface="游ゴシック" panose="020B0400000000000000" pitchFamily="50" charset="-128"/>
              <a:ea typeface="游ゴシック" panose="020B0400000000000000" pitchFamily="50" charset="-128"/>
              <a:cs typeface="Arial"/>
              <a:sym typeface="Arial"/>
            </a:endParaRPr>
          </a:p>
        </p:txBody>
      </p:sp>
      <p:sp>
        <p:nvSpPr>
          <p:cNvPr id="14" name="フローチャート: 代替処理 13">
            <a:extLst>
              <a:ext uri="{FF2B5EF4-FFF2-40B4-BE49-F238E27FC236}">
                <a16:creationId xmlns:a16="http://schemas.microsoft.com/office/drawing/2014/main" id="{FE92D4B7-2601-4505-9A03-D26035EFF4D1}"/>
              </a:ext>
            </a:extLst>
          </p:cNvPr>
          <p:cNvSpPr/>
          <p:nvPr/>
        </p:nvSpPr>
        <p:spPr bwMode="auto">
          <a:xfrm>
            <a:off x="6506249" y="2267495"/>
            <a:ext cx="2082951" cy="884635"/>
          </a:xfrm>
          <a:prstGeom prst="flowChartAlternateProcess">
            <a:avLst/>
          </a:prstGeom>
          <a:solidFill>
            <a:schemeClr val="bg1"/>
          </a:solidFill>
          <a:ln w="9525"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16616" tIns="16616" rIns="16616" bIns="16616"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b="1" dirty="0">
                <a:latin typeface="游ゴシック" panose="020B0400000000000000" pitchFamily="50" charset="-128"/>
                <a:ea typeface="游ゴシック" panose="020B0400000000000000" pitchFamily="50" charset="-128"/>
                <a:cs typeface="Meiryo UI" panose="020B0604030504040204" pitchFamily="50" charset="-128"/>
              </a:rPr>
              <a:t>経営</a:t>
            </a:r>
            <a:endParaRPr kumimoji="1" lang="en-US" altLang="ja-JP" sz="1400" b="1" dirty="0">
              <a:latin typeface="游ゴシック" panose="020B0400000000000000" pitchFamily="50" charset="-128"/>
              <a:ea typeface="游ゴシック" panose="020B0400000000000000" pitchFamily="50" charset="-128"/>
              <a:cs typeface="Meiryo UI" panose="020B0604030504040204" pitchFamily="50" charset="-128"/>
            </a:endParaRPr>
          </a:p>
          <a:p>
            <a:pPr marL="285750" indent="-285750">
              <a:buFont typeface="Arial" panose="020B0604020202020204" pitchFamily="34" charset="0"/>
              <a:buChar char="•"/>
            </a:pPr>
            <a:r>
              <a:rPr kumimoji="1" lang="ja-JP" altLang="en-US" sz="1400" b="1" dirty="0">
                <a:latin typeface="游ゴシック" panose="020B0400000000000000" pitchFamily="50" charset="-128"/>
                <a:ea typeface="游ゴシック" panose="020B0400000000000000" pitchFamily="50" charset="-128"/>
                <a:cs typeface="Meiryo UI" panose="020B0604030504040204" pitchFamily="50" charset="-128"/>
              </a:rPr>
              <a:t>人事</a:t>
            </a:r>
          </a:p>
        </p:txBody>
      </p:sp>
      <p:sp>
        <p:nvSpPr>
          <p:cNvPr id="15" name="フローチャート: 代替処理 14">
            <a:extLst>
              <a:ext uri="{FF2B5EF4-FFF2-40B4-BE49-F238E27FC236}">
                <a16:creationId xmlns:a16="http://schemas.microsoft.com/office/drawing/2014/main" id="{DE2B3B3D-BB14-44C6-8C8A-17ECE1F7594B}"/>
              </a:ext>
            </a:extLst>
          </p:cNvPr>
          <p:cNvSpPr/>
          <p:nvPr/>
        </p:nvSpPr>
        <p:spPr bwMode="auto">
          <a:xfrm>
            <a:off x="6503533" y="3432576"/>
            <a:ext cx="2088952" cy="879662"/>
          </a:xfrm>
          <a:prstGeom prst="flowChartAlternateProcess">
            <a:avLst/>
          </a:prstGeom>
          <a:solidFill>
            <a:schemeClr val="bg1"/>
          </a:solidFill>
          <a:ln w="9525"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16616" tIns="16616" rIns="16616" bIns="16616"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b="1" dirty="0">
                <a:latin typeface="游ゴシック" panose="020B0400000000000000" pitchFamily="50" charset="-128"/>
                <a:ea typeface="游ゴシック" panose="020B0400000000000000" pitchFamily="50" charset="-128"/>
                <a:cs typeface="Meiryo UI" panose="020B0604030504040204" pitchFamily="50" charset="-128"/>
              </a:rPr>
              <a:t>経営</a:t>
            </a:r>
            <a:endParaRPr kumimoji="1" lang="en-US" altLang="ja-JP" sz="1400" b="1" dirty="0">
              <a:latin typeface="游ゴシック" panose="020B0400000000000000" pitchFamily="50" charset="-128"/>
              <a:ea typeface="游ゴシック" panose="020B0400000000000000" pitchFamily="50" charset="-128"/>
              <a:cs typeface="Meiryo UI" panose="020B0604030504040204" pitchFamily="50" charset="-128"/>
            </a:endParaRPr>
          </a:p>
          <a:p>
            <a:pPr marL="285750" indent="-285750">
              <a:buFont typeface="Arial" panose="020B0604020202020204" pitchFamily="34" charset="0"/>
              <a:buChar char="•"/>
            </a:pPr>
            <a:r>
              <a:rPr kumimoji="1" lang="ja-JP" altLang="en-US" sz="1400" b="1" dirty="0">
                <a:latin typeface="游ゴシック" panose="020B0400000000000000" pitchFamily="50" charset="-128"/>
                <a:ea typeface="游ゴシック" panose="020B0400000000000000" pitchFamily="50" charset="-128"/>
                <a:cs typeface="Meiryo UI" panose="020B0604030504040204" pitchFamily="50" charset="-128"/>
              </a:rPr>
              <a:t>人事</a:t>
            </a:r>
            <a:endParaRPr kumimoji="1" lang="en-US" altLang="ja-JP" sz="1400" b="1" dirty="0">
              <a:latin typeface="游ゴシック" panose="020B0400000000000000" pitchFamily="50" charset="-128"/>
              <a:ea typeface="游ゴシック" panose="020B0400000000000000" pitchFamily="50" charset="-128"/>
              <a:cs typeface="Meiryo UI" panose="020B0604030504040204" pitchFamily="50" charset="-128"/>
            </a:endParaRPr>
          </a:p>
          <a:p>
            <a:pPr marL="285750" indent="-285750">
              <a:buFont typeface="Arial" panose="020B0604020202020204" pitchFamily="34" charset="0"/>
              <a:buChar char="•"/>
            </a:pPr>
            <a:r>
              <a:rPr lang="ja-JP" altLang="en-US" sz="1400" b="1" dirty="0">
                <a:solidFill>
                  <a:srgbClr val="55BBB3"/>
                </a:solidFill>
                <a:latin typeface="游ゴシック" panose="020B0400000000000000" pitchFamily="50" charset="-128"/>
                <a:ea typeface="游ゴシック" panose="020B0400000000000000" pitchFamily="50" charset="-128"/>
                <a:cs typeface="Meiryo UI" panose="020B0604030504040204" pitchFamily="50" charset="-128"/>
              </a:rPr>
              <a:t>●●●●</a:t>
            </a:r>
            <a:r>
              <a:rPr lang="ja-JP" altLang="en-US" sz="1050" b="1" dirty="0">
                <a:solidFill>
                  <a:srgbClr val="55BBB3"/>
                </a:solidFill>
                <a:latin typeface="游ゴシック" panose="020B0400000000000000" pitchFamily="50" charset="-128"/>
                <a:ea typeface="游ゴシック" panose="020B0400000000000000" pitchFamily="50" charset="-128"/>
                <a:cs typeface="Meiryo UI" panose="020B0604030504040204" pitchFamily="50" charset="-128"/>
              </a:rPr>
              <a:t>（事業部長）</a:t>
            </a:r>
            <a:br>
              <a:rPr lang="en-US" altLang="ja-JP" sz="1600" b="1" dirty="0">
                <a:solidFill>
                  <a:srgbClr val="55BBB3"/>
                </a:solidFill>
                <a:latin typeface="游ゴシック" panose="020B0400000000000000" pitchFamily="50" charset="-128"/>
                <a:ea typeface="游ゴシック" panose="020B0400000000000000" pitchFamily="50" charset="-128"/>
                <a:cs typeface="Meiryo UI" panose="020B0604030504040204" pitchFamily="50" charset="-128"/>
              </a:rPr>
            </a:br>
            <a:r>
              <a:rPr kumimoji="1" lang="en-US" altLang="ja-JP" sz="800" b="1" dirty="0">
                <a:latin typeface="游ゴシック" panose="020B0400000000000000" pitchFamily="50" charset="-128"/>
                <a:ea typeface="游ゴシック" panose="020B0400000000000000" pitchFamily="50" charset="-128"/>
                <a:cs typeface="Meiryo UI" panose="020B0604030504040204" pitchFamily="50" charset="-128"/>
              </a:rPr>
              <a:t>※</a:t>
            </a:r>
            <a:r>
              <a:rPr kumimoji="1" lang="ja-JP" altLang="en-US" sz="800" b="1" dirty="0">
                <a:latin typeface="游ゴシック" panose="020B0400000000000000" pitchFamily="50" charset="-128"/>
                <a:ea typeface="游ゴシック" panose="020B0400000000000000" pitchFamily="50" charset="-128"/>
                <a:cs typeface="Meiryo UI" panose="020B0604030504040204" pitchFamily="50" charset="-128"/>
              </a:rPr>
              <a:t>回答者から</a:t>
            </a:r>
            <a:r>
              <a:rPr kumimoji="1" lang="en-US" altLang="ja-JP" sz="800" b="1" dirty="0">
                <a:latin typeface="游ゴシック" panose="020B0400000000000000" pitchFamily="50" charset="-128"/>
                <a:ea typeface="游ゴシック" panose="020B0400000000000000" pitchFamily="50" charset="-128"/>
                <a:cs typeface="Meiryo UI" panose="020B0604030504040204" pitchFamily="50" charset="-128"/>
              </a:rPr>
              <a:t>3</a:t>
            </a:r>
            <a:r>
              <a:rPr kumimoji="1" lang="ja-JP" altLang="en-US" sz="800" b="1" dirty="0">
                <a:latin typeface="游ゴシック" panose="020B0400000000000000" pitchFamily="50" charset="-128"/>
                <a:ea typeface="游ゴシック" panose="020B0400000000000000" pitchFamily="50" charset="-128"/>
                <a:cs typeface="Meiryo UI" panose="020B0604030504040204" pitchFamily="50" charset="-128"/>
              </a:rPr>
              <a:t>階層上以上</a:t>
            </a:r>
          </a:p>
        </p:txBody>
      </p:sp>
      <p:sp>
        <p:nvSpPr>
          <p:cNvPr id="21" name="フローチャート: 代替処理 20">
            <a:extLst>
              <a:ext uri="{FF2B5EF4-FFF2-40B4-BE49-F238E27FC236}">
                <a16:creationId xmlns:a16="http://schemas.microsoft.com/office/drawing/2014/main" id="{24D49636-E0E3-4C9D-8A19-F45AC0707099}"/>
              </a:ext>
            </a:extLst>
          </p:cNvPr>
          <p:cNvSpPr/>
          <p:nvPr/>
        </p:nvSpPr>
        <p:spPr bwMode="auto">
          <a:xfrm>
            <a:off x="6504945" y="5759321"/>
            <a:ext cx="2085830" cy="859185"/>
          </a:xfrm>
          <a:prstGeom prst="flowChartAlternateProcess">
            <a:avLst/>
          </a:prstGeom>
          <a:solidFill>
            <a:schemeClr val="bg1"/>
          </a:solidFill>
          <a:ln w="9525"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16616" tIns="16616" rIns="16616" bIns="16616"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lang="ja-JP" altLang="en-US" sz="1400" b="1" dirty="0">
                <a:latin typeface="游ゴシック" panose="020B0400000000000000" pitchFamily="50" charset="-128"/>
                <a:ea typeface="游ゴシック" panose="020B0400000000000000" pitchFamily="50" charset="-128"/>
                <a:cs typeface="Meiryo UI" panose="020B0604030504040204" pitchFamily="50" charset="-128"/>
              </a:rPr>
              <a:t>経営</a:t>
            </a:r>
            <a:endParaRPr lang="en-US" altLang="ja-JP" sz="1400" b="1" dirty="0">
              <a:latin typeface="游ゴシック" panose="020B0400000000000000" pitchFamily="50" charset="-128"/>
              <a:ea typeface="游ゴシック" panose="020B0400000000000000" pitchFamily="50" charset="-128"/>
              <a:cs typeface="Meiryo UI" panose="020B0604030504040204" pitchFamily="50" charset="-128"/>
            </a:endParaRPr>
          </a:p>
          <a:p>
            <a:pPr marL="285750" indent="-285750">
              <a:buFont typeface="Arial" panose="020B0604020202020204" pitchFamily="34" charset="0"/>
              <a:buChar char="•"/>
            </a:pPr>
            <a:r>
              <a:rPr lang="ja-JP" altLang="en-US" sz="1400" b="1" dirty="0">
                <a:latin typeface="游ゴシック" panose="020B0400000000000000" pitchFamily="50" charset="-128"/>
                <a:ea typeface="游ゴシック" panose="020B0400000000000000" pitchFamily="50" charset="-128"/>
                <a:cs typeface="Meiryo UI" panose="020B0604030504040204" pitchFamily="50" charset="-128"/>
              </a:rPr>
              <a:t>人事</a:t>
            </a:r>
            <a:endParaRPr lang="en-US" altLang="ja-JP" sz="1400" b="1" dirty="0">
              <a:latin typeface="游ゴシック" panose="020B0400000000000000" pitchFamily="50" charset="-128"/>
              <a:ea typeface="游ゴシック" panose="020B0400000000000000" pitchFamily="50" charset="-128"/>
              <a:cs typeface="Meiryo UI" panose="020B0604030504040204" pitchFamily="50" charset="-128"/>
            </a:endParaRPr>
          </a:p>
          <a:p>
            <a:pPr marL="285750" indent="-285750">
              <a:buFont typeface="Arial" panose="020B0604020202020204" pitchFamily="34" charset="0"/>
              <a:buChar char="•"/>
            </a:pPr>
            <a:r>
              <a:rPr lang="ja-JP" altLang="en-US" sz="1400" b="1" dirty="0">
                <a:solidFill>
                  <a:srgbClr val="55BBB3"/>
                </a:solidFill>
                <a:latin typeface="游ゴシック" panose="020B0400000000000000" pitchFamily="50" charset="-128"/>
                <a:ea typeface="游ゴシック" panose="020B0400000000000000" pitchFamily="50" charset="-128"/>
                <a:cs typeface="Meiryo UI" panose="020B0604030504040204" pitchFamily="50" charset="-128"/>
              </a:rPr>
              <a:t>●●●●</a:t>
            </a:r>
            <a:r>
              <a:rPr lang="ja-JP" altLang="en-US" sz="1050" b="1" dirty="0">
                <a:solidFill>
                  <a:srgbClr val="55BBB3"/>
                </a:solidFill>
                <a:latin typeface="游ゴシック" panose="020B0400000000000000" pitchFamily="50" charset="-128"/>
                <a:ea typeface="游ゴシック" panose="020B0400000000000000" pitchFamily="50" charset="-128"/>
                <a:cs typeface="Meiryo UI" panose="020B0604030504040204" pitchFamily="50" charset="-128"/>
              </a:rPr>
              <a:t>（課長）</a:t>
            </a:r>
            <a:br>
              <a:rPr lang="en-US" altLang="ja-JP" sz="1400" b="1" dirty="0">
                <a:solidFill>
                  <a:srgbClr val="55BBB3"/>
                </a:solidFill>
                <a:latin typeface="游ゴシック" panose="020B0400000000000000" pitchFamily="50" charset="-128"/>
                <a:ea typeface="游ゴシック" panose="020B0400000000000000" pitchFamily="50" charset="-128"/>
                <a:cs typeface="Meiryo UI" panose="020B0604030504040204" pitchFamily="50" charset="-128"/>
              </a:rPr>
            </a:br>
            <a:r>
              <a:rPr lang="en-US" altLang="ja-JP" sz="800" b="1" dirty="0">
                <a:latin typeface="游ゴシック" panose="020B0400000000000000" pitchFamily="50" charset="-128"/>
                <a:ea typeface="游ゴシック" panose="020B0400000000000000" pitchFamily="50" charset="-128"/>
                <a:cs typeface="Meiryo UI" panose="020B0604030504040204" pitchFamily="50" charset="-128"/>
              </a:rPr>
              <a:t>※</a:t>
            </a:r>
            <a:r>
              <a:rPr lang="ja-JP" altLang="en-US" sz="800" b="1" dirty="0">
                <a:latin typeface="游ゴシック" panose="020B0400000000000000" pitchFamily="50" charset="-128"/>
                <a:ea typeface="游ゴシック" panose="020B0400000000000000" pitchFamily="50" charset="-128"/>
                <a:cs typeface="Meiryo UI" panose="020B0604030504040204" pitchFamily="50" charset="-128"/>
              </a:rPr>
              <a:t>回答者から直属の上司</a:t>
            </a:r>
          </a:p>
        </p:txBody>
      </p:sp>
      <p:sp>
        <p:nvSpPr>
          <p:cNvPr id="22" name="フローチャート: 代替処理 21">
            <a:extLst>
              <a:ext uri="{FF2B5EF4-FFF2-40B4-BE49-F238E27FC236}">
                <a16:creationId xmlns:a16="http://schemas.microsoft.com/office/drawing/2014/main" id="{4142780F-5884-454A-8207-D08073F50605}"/>
              </a:ext>
            </a:extLst>
          </p:cNvPr>
          <p:cNvSpPr/>
          <p:nvPr/>
        </p:nvSpPr>
        <p:spPr bwMode="auto">
          <a:xfrm>
            <a:off x="6504372" y="4570621"/>
            <a:ext cx="2087096" cy="911667"/>
          </a:xfrm>
          <a:prstGeom prst="flowChartAlternateProcess">
            <a:avLst/>
          </a:prstGeom>
          <a:solidFill>
            <a:schemeClr val="bg1"/>
          </a:solidFill>
          <a:ln w="9525"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16616" tIns="16616" rIns="16616" bIns="16616" numCol="1" spcCol="0" rtlCol="0" fromWordArt="0" anchor="ctr" anchorCtr="0" forceAA="0" compatLnSpc="1">
            <a:prstTxWarp prst="textNoShape">
              <a:avLst/>
            </a:prstTxWarp>
            <a:noAutofit/>
          </a:bodyPr>
          <a:lstStyle/>
          <a:p>
            <a:endParaRPr lang="en-US" altLang="ja-JP" sz="1400" b="1" dirty="0">
              <a:latin typeface="游ゴシック" panose="020B0400000000000000" pitchFamily="50" charset="-128"/>
              <a:ea typeface="游ゴシック" panose="020B0400000000000000" pitchFamily="50" charset="-128"/>
              <a:cs typeface="Meiryo UI" panose="020B0604030504040204" pitchFamily="50" charset="-128"/>
            </a:endParaRPr>
          </a:p>
          <a:p>
            <a:pPr marL="285750" indent="-285750">
              <a:buFont typeface="Arial" panose="020B0604020202020204" pitchFamily="34" charset="0"/>
              <a:buChar char="•"/>
            </a:pPr>
            <a:r>
              <a:rPr lang="ja-JP" altLang="en-US" sz="1400" b="1" dirty="0">
                <a:latin typeface="游ゴシック" panose="020B0400000000000000" pitchFamily="50" charset="-128"/>
                <a:ea typeface="游ゴシック" panose="020B0400000000000000" pitchFamily="50" charset="-128"/>
                <a:cs typeface="Meiryo UI" panose="020B0604030504040204" pitchFamily="50" charset="-128"/>
              </a:rPr>
              <a:t>経営</a:t>
            </a:r>
            <a:endParaRPr lang="en-US" altLang="ja-JP" sz="1400" b="1" dirty="0">
              <a:latin typeface="游ゴシック" panose="020B0400000000000000" pitchFamily="50" charset="-128"/>
              <a:ea typeface="游ゴシック" panose="020B0400000000000000" pitchFamily="50" charset="-128"/>
              <a:cs typeface="Meiryo UI" panose="020B0604030504040204" pitchFamily="50" charset="-128"/>
            </a:endParaRPr>
          </a:p>
          <a:p>
            <a:pPr marL="285750" indent="-285750">
              <a:buFont typeface="Arial" panose="020B0604020202020204" pitchFamily="34" charset="0"/>
              <a:buChar char="•"/>
            </a:pPr>
            <a:r>
              <a:rPr lang="ja-JP" altLang="en-US" sz="1400" b="1" dirty="0">
                <a:latin typeface="游ゴシック" panose="020B0400000000000000" pitchFamily="50" charset="-128"/>
                <a:ea typeface="游ゴシック" panose="020B0400000000000000" pitchFamily="50" charset="-128"/>
                <a:cs typeface="Meiryo UI" panose="020B0604030504040204" pitchFamily="50" charset="-128"/>
              </a:rPr>
              <a:t>人事</a:t>
            </a:r>
            <a:endParaRPr lang="en-US" altLang="ja-JP" sz="1400" b="1" dirty="0">
              <a:latin typeface="游ゴシック" panose="020B0400000000000000" pitchFamily="50" charset="-128"/>
              <a:ea typeface="游ゴシック" panose="020B0400000000000000" pitchFamily="50" charset="-128"/>
              <a:cs typeface="Meiryo UI" panose="020B0604030504040204" pitchFamily="50" charset="-128"/>
            </a:endParaRPr>
          </a:p>
          <a:p>
            <a:pPr marL="285750" indent="-285750">
              <a:buFont typeface="Arial" panose="020B0604020202020204" pitchFamily="34" charset="0"/>
              <a:buChar char="•"/>
            </a:pPr>
            <a:r>
              <a:rPr lang="ja-JP" altLang="en-US" sz="1400" b="1" dirty="0">
                <a:solidFill>
                  <a:srgbClr val="55BBB3"/>
                </a:solidFill>
                <a:latin typeface="游ゴシック" panose="020B0400000000000000" pitchFamily="50" charset="-128"/>
                <a:ea typeface="游ゴシック" panose="020B0400000000000000" pitchFamily="50" charset="-128"/>
                <a:cs typeface="Meiryo UI" panose="020B0604030504040204" pitchFamily="50" charset="-128"/>
              </a:rPr>
              <a:t>●●●●</a:t>
            </a:r>
            <a:r>
              <a:rPr lang="ja-JP" altLang="en-US" sz="1050" b="1" dirty="0">
                <a:solidFill>
                  <a:srgbClr val="55BBB3"/>
                </a:solidFill>
                <a:latin typeface="游ゴシック" panose="020B0400000000000000" pitchFamily="50" charset="-128"/>
                <a:ea typeface="游ゴシック" panose="020B0400000000000000" pitchFamily="50" charset="-128"/>
                <a:cs typeface="Meiryo UI" panose="020B0604030504040204" pitchFamily="50" charset="-128"/>
              </a:rPr>
              <a:t>（部長）</a:t>
            </a:r>
            <a:br>
              <a:rPr lang="en-US" altLang="ja-JP" sz="1400" b="1" dirty="0">
                <a:solidFill>
                  <a:srgbClr val="55BBB3"/>
                </a:solidFill>
                <a:latin typeface="游ゴシック" panose="020B0400000000000000" pitchFamily="50" charset="-128"/>
                <a:ea typeface="游ゴシック" panose="020B0400000000000000" pitchFamily="50" charset="-128"/>
                <a:cs typeface="Meiryo UI" panose="020B0604030504040204" pitchFamily="50" charset="-128"/>
              </a:rPr>
            </a:br>
            <a:r>
              <a:rPr lang="en-US" altLang="ja-JP" sz="800" b="1" dirty="0">
                <a:latin typeface="游ゴシック" panose="020B0400000000000000" pitchFamily="50" charset="-128"/>
                <a:ea typeface="游ゴシック" panose="020B0400000000000000" pitchFamily="50" charset="-128"/>
                <a:cs typeface="Meiryo UI" panose="020B0604030504040204" pitchFamily="50" charset="-128"/>
              </a:rPr>
              <a:t>※</a:t>
            </a:r>
            <a:r>
              <a:rPr lang="ja-JP" altLang="en-US" sz="800" b="1" dirty="0">
                <a:latin typeface="游ゴシック" panose="020B0400000000000000" pitchFamily="50" charset="-128"/>
                <a:ea typeface="游ゴシック" panose="020B0400000000000000" pitchFamily="50" charset="-128"/>
                <a:cs typeface="Meiryo UI" panose="020B0604030504040204" pitchFamily="50" charset="-128"/>
              </a:rPr>
              <a:t>回答者から</a:t>
            </a:r>
            <a:r>
              <a:rPr lang="en-US" altLang="ja-JP" sz="800" b="1" dirty="0">
                <a:latin typeface="游ゴシック" panose="020B0400000000000000" pitchFamily="50" charset="-128"/>
                <a:ea typeface="游ゴシック" panose="020B0400000000000000" pitchFamily="50" charset="-128"/>
                <a:cs typeface="Meiryo UI" panose="020B0604030504040204" pitchFamily="50" charset="-128"/>
              </a:rPr>
              <a:t>2</a:t>
            </a:r>
            <a:r>
              <a:rPr lang="ja-JP" altLang="en-US" sz="800" b="1" dirty="0">
                <a:latin typeface="游ゴシック" panose="020B0400000000000000" pitchFamily="50" charset="-128"/>
                <a:ea typeface="游ゴシック" panose="020B0400000000000000" pitchFamily="50" charset="-128"/>
                <a:cs typeface="Meiryo UI" panose="020B0604030504040204" pitchFamily="50" charset="-128"/>
              </a:rPr>
              <a:t>階層上以上</a:t>
            </a:r>
          </a:p>
          <a:p>
            <a:endParaRPr lang="ja-JP" altLang="en-US" sz="1400" b="1" dirty="0">
              <a:latin typeface="游ゴシック" panose="020B0400000000000000" pitchFamily="50" charset="-128"/>
              <a:ea typeface="游ゴシック" panose="020B0400000000000000" pitchFamily="50" charset="-128"/>
              <a:cs typeface="Meiryo UI" panose="020B0604030504040204" pitchFamily="50" charset="-128"/>
            </a:endParaRPr>
          </a:p>
        </p:txBody>
      </p:sp>
      <p:sp>
        <p:nvSpPr>
          <p:cNvPr id="3" name="楕円 2">
            <a:extLst>
              <a:ext uri="{FF2B5EF4-FFF2-40B4-BE49-F238E27FC236}">
                <a16:creationId xmlns:a16="http://schemas.microsoft.com/office/drawing/2014/main" id="{1BEB72E4-C1BC-4C06-843B-3253AC51A979}"/>
              </a:ext>
            </a:extLst>
          </p:cNvPr>
          <p:cNvSpPr/>
          <p:nvPr/>
        </p:nvSpPr>
        <p:spPr>
          <a:xfrm>
            <a:off x="6335939" y="2071918"/>
            <a:ext cx="340619" cy="340619"/>
          </a:xfrm>
          <a:prstGeom prst="ellipse">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ja-JP"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A</a:t>
            </a:r>
            <a:endParaRPr kumimoji="0" lang="ja-JP" altLang="en-US"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endParaRPr>
          </a:p>
        </p:txBody>
      </p:sp>
      <p:sp>
        <p:nvSpPr>
          <p:cNvPr id="16" name="楕円 15">
            <a:extLst>
              <a:ext uri="{FF2B5EF4-FFF2-40B4-BE49-F238E27FC236}">
                <a16:creationId xmlns:a16="http://schemas.microsoft.com/office/drawing/2014/main" id="{0A9BA027-8F80-472B-814A-A8C6F25600F2}"/>
              </a:ext>
            </a:extLst>
          </p:cNvPr>
          <p:cNvSpPr/>
          <p:nvPr/>
        </p:nvSpPr>
        <p:spPr>
          <a:xfrm>
            <a:off x="6333223" y="3222959"/>
            <a:ext cx="340619" cy="340619"/>
          </a:xfrm>
          <a:prstGeom prst="ellipse">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ja-JP" b="1" dirty="0">
                <a:solidFill>
                  <a:srgbClr val="FFFFFF"/>
                </a:solidFill>
                <a:latin typeface="游ゴシック" panose="020B0400000000000000" pitchFamily="50" charset="-128"/>
                <a:ea typeface="游ゴシック" panose="020B0400000000000000" pitchFamily="50" charset="-128"/>
                <a:sym typeface="ヒラギノ角ゴ ProN W3"/>
              </a:rPr>
              <a:t>B</a:t>
            </a:r>
            <a:endParaRPr kumimoji="0" lang="ja-JP" altLang="en-US"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endParaRPr>
          </a:p>
        </p:txBody>
      </p:sp>
      <p:sp>
        <p:nvSpPr>
          <p:cNvPr id="17" name="楕円 16">
            <a:extLst>
              <a:ext uri="{FF2B5EF4-FFF2-40B4-BE49-F238E27FC236}">
                <a16:creationId xmlns:a16="http://schemas.microsoft.com/office/drawing/2014/main" id="{7219DF13-A6CF-4FFB-859A-A8BA0F0B3AB9}"/>
              </a:ext>
            </a:extLst>
          </p:cNvPr>
          <p:cNvSpPr/>
          <p:nvPr/>
        </p:nvSpPr>
        <p:spPr>
          <a:xfrm>
            <a:off x="6334635" y="4374000"/>
            <a:ext cx="340619" cy="340619"/>
          </a:xfrm>
          <a:prstGeom prst="ellipse">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ja-JP"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C</a:t>
            </a:r>
            <a:endParaRPr kumimoji="0" lang="ja-JP" altLang="en-US"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endParaRPr>
          </a:p>
        </p:txBody>
      </p:sp>
      <p:sp>
        <p:nvSpPr>
          <p:cNvPr id="18" name="楕円 17">
            <a:extLst>
              <a:ext uri="{FF2B5EF4-FFF2-40B4-BE49-F238E27FC236}">
                <a16:creationId xmlns:a16="http://schemas.microsoft.com/office/drawing/2014/main" id="{44970509-3C56-4A33-A508-4F15FDD02F16}"/>
              </a:ext>
            </a:extLst>
          </p:cNvPr>
          <p:cNvSpPr/>
          <p:nvPr/>
        </p:nvSpPr>
        <p:spPr>
          <a:xfrm>
            <a:off x="6334635" y="5525041"/>
            <a:ext cx="340619" cy="340619"/>
          </a:xfrm>
          <a:prstGeom prst="ellipse">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ja-JP" b="1" dirty="0">
                <a:solidFill>
                  <a:srgbClr val="FFFFFF"/>
                </a:solidFill>
                <a:latin typeface="游ゴシック" panose="020B0400000000000000" pitchFamily="50" charset="-128"/>
                <a:ea typeface="游ゴシック" panose="020B0400000000000000" pitchFamily="50" charset="-128"/>
                <a:sym typeface="ヒラギノ角ゴ ProN W3"/>
              </a:rPr>
              <a:t>D</a:t>
            </a:r>
            <a:endParaRPr kumimoji="0" lang="ja-JP" altLang="en-US"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endParaRPr>
          </a:p>
        </p:txBody>
      </p:sp>
      <p:sp>
        <p:nvSpPr>
          <p:cNvPr id="4" name="四角形: 角を丸くする 3">
            <a:extLst>
              <a:ext uri="{FF2B5EF4-FFF2-40B4-BE49-F238E27FC236}">
                <a16:creationId xmlns:a16="http://schemas.microsoft.com/office/drawing/2014/main" id="{63398082-79AA-4883-9267-A06C564AF867}"/>
              </a:ext>
            </a:extLst>
          </p:cNvPr>
          <p:cNvSpPr/>
          <p:nvPr/>
        </p:nvSpPr>
        <p:spPr>
          <a:xfrm>
            <a:off x="301993" y="4090618"/>
            <a:ext cx="2629453" cy="726440"/>
          </a:xfrm>
          <a:prstGeom prst="roundRect">
            <a:avLst/>
          </a:prstGeom>
          <a:solidFill>
            <a:srgbClr val="E76D6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ja-JP" altLang="en-US" b="1" dirty="0">
                <a:solidFill>
                  <a:srgbClr val="FFFFFF"/>
                </a:solidFill>
                <a:latin typeface="游ゴシック" panose="020B0400000000000000" pitchFamily="50" charset="-128"/>
                <a:ea typeface="游ゴシック" panose="020B0400000000000000" pitchFamily="50" charset="-128"/>
                <a:sym typeface="ヒラギノ角ゴ ProN W3"/>
              </a:rPr>
              <a:t>アラート発生者数</a:t>
            </a:r>
            <a:endParaRPr lang="en-US" altLang="ja-JP" b="1" dirty="0">
              <a:solidFill>
                <a:srgbClr val="FFFFFF"/>
              </a:solidFill>
              <a:latin typeface="游ゴシック" panose="020B0400000000000000" pitchFamily="50" charset="-128"/>
              <a:ea typeface="游ゴシック" panose="020B0400000000000000" pitchFamily="50" charset="-128"/>
              <a:sym typeface="ヒラギノ角ゴ ProN W3"/>
            </a:endParaRPr>
          </a:p>
          <a:p>
            <a:pPr marL="0" marR="0" indent="0" algn="ctr" defTabSz="584200" rtl="0" fontAlgn="auto" latinLnBrk="0" hangingPunct="0">
              <a:lnSpc>
                <a:spcPct val="100000"/>
              </a:lnSpc>
              <a:spcBef>
                <a:spcPts val="0"/>
              </a:spcBef>
              <a:spcAft>
                <a:spcPts val="0"/>
              </a:spcAft>
              <a:buClrTx/>
              <a:buSzTx/>
              <a:buFontTx/>
              <a:buNone/>
              <a:tabLst/>
            </a:pPr>
            <a:r>
              <a:rPr kumimoji="0" lang="ja-JP" altLang="en-US"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●●名</a:t>
            </a:r>
          </a:p>
        </p:txBody>
      </p:sp>
      <p:sp>
        <p:nvSpPr>
          <p:cNvPr id="25" name="四角形: 角を丸くする 24">
            <a:extLst>
              <a:ext uri="{FF2B5EF4-FFF2-40B4-BE49-F238E27FC236}">
                <a16:creationId xmlns:a16="http://schemas.microsoft.com/office/drawing/2014/main" id="{6692D75F-3FBF-4485-A04E-5D3571F7CD0B}"/>
              </a:ext>
            </a:extLst>
          </p:cNvPr>
          <p:cNvSpPr/>
          <p:nvPr/>
        </p:nvSpPr>
        <p:spPr>
          <a:xfrm>
            <a:off x="299277" y="1767297"/>
            <a:ext cx="2629453" cy="726440"/>
          </a:xfrm>
          <a:prstGeom prst="round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ja-JP" altLang="en-US" b="1" dirty="0">
                <a:solidFill>
                  <a:srgbClr val="FFFFFF"/>
                </a:solidFill>
                <a:latin typeface="游ゴシック" panose="020B0400000000000000" pitchFamily="50" charset="-128"/>
                <a:ea typeface="游ゴシック" panose="020B0400000000000000" pitchFamily="50" charset="-128"/>
                <a:sym typeface="ヒラギノ角ゴ ProN W3"/>
              </a:rPr>
              <a:t>配信数</a:t>
            </a:r>
            <a:endParaRPr lang="en-US" altLang="ja-JP" b="1" dirty="0">
              <a:solidFill>
                <a:srgbClr val="FFFFFF"/>
              </a:solidFill>
              <a:latin typeface="游ゴシック" panose="020B0400000000000000" pitchFamily="50" charset="-128"/>
              <a:ea typeface="游ゴシック" panose="020B0400000000000000" pitchFamily="50" charset="-128"/>
              <a:sym typeface="ヒラギノ角ゴ ProN W3"/>
            </a:endParaRPr>
          </a:p>
          <a:p>
            <a:pPr marL="0" marR="0" indent="0" algn="ctr" defTabSz="584200" rtl="0" fontAlgn="auto" latinLnBrk="0" hangingPunct="0">
              <a:lnSpc>
                <a:spcPct val="100000"/>
              </a:lnSpc>
              <a:spcBef>
                <a:spcPts val="0"/>
              </a:spcBef>
              <a:spcAft>
                <a:spcPts val="0"/>
              </a:spcAft>
              <a:buClrTx/>
              <a:buSzTx/>
              <a:buFontTx/>
              <a:buNone/>
              <a:tabLst/>
            </a:pPr>
            <a:r>
              <a:rPr kumimoji="0" lang="ja-JP" altLang="en-US"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●●●●名</a:t>
            </a:r>
          </a:p>
        </p:txBody>
      </p:sp>
      <p:cxnSp>
        <p:nvCxnSpPr>
          <p:cNvPr id="11" name="直線矢印コネクタ 10">
            <a:extLst>
              <a:ext uri="{FF2B5EF4-FFF2-40B4-BE49-F238E27FC236}">
                <a16:creationId xmlns:a16="http://schemas.microsoft.com/office/drawing/2014/main" id="{6B0383FC-845B-452D-83A3-6C6E84A5438B}"/>
              </a:ext>
            </a:extLst>
          </p:cNvPr>
          <p:cNvCxnSpPr>
            <a:stCxn id="25" idx="2"/>
            <a:endCxn id="4" idx="0"/>
          </p:cNvCxnSpPr>
          <p:nvPr/>
        </p:nvCxnSpPr>
        <p:spPr>
          <a:xfrm>
            <a:off x="1614004" y="2493737"/>
            <a:ext cx="2716" cy="1596881"/>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2" name="正方形/長方形 11">
            <a:extLst>
              <a:ext uri="{FF2B5EF4-FFF2-40B4-BE49-F238E27FC236}">
                <a16:creationId xmlns:a16="http://schemas.microsoft.com/office/drawing/2014/main" id="{C0357569-2034-435B-AAB8-D6855C890E2E}"/>
              </a:ext>
            </a:extLst>
          </p:cNvPr>
          <p:cNvSpPr/>
          <p:nvPr/>
        </p:nvSpPr>
        <p:spPr>
          <a:xfrm>
            <a:off x="468960" y="3001559"/>
            <a:ext cx="2286744" cy="526684"/>
          </a:xfrm>
          <a:prstGeom prst="rect">
            <a:avLst/>
          </a:prstGeom>
          <a:solidFill>
            <a:schemeClr val="bg1"/>
          </a:solidFill>
          <a:ln w="12700" cap="flat">
            <a:solidFill>
              <a:schemeClr val="tx1"/>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ja-JP" altLang="en-US" sz="1200">
                <a:latin typeface="游ゴシック" panose="020B0400000000000000" pitchFamily="50" charset="-128"/>
                <a:ea typeface="游ゴシック" panose="020B0400000000000000" pitchFamily="50" charset="-128"/>
                <a:sym typeface="ヒラギノ角ゴ ProN W3"/>
              </a:rPr>
              <a:t>●●●●名</a:t>
            </a:r>
            <a:r>
              <a:rPr lang="en-US" altLang="ja-JP" sz="1200" dirty="0">
                <a:latin typeface="游ゴシック" panose="020B0400000000000000" pitchFamily="50" charset="-128"/>
                <a:ea typeface="游ゴシック" panose="020B0400000000000000" pitchFamily="50" charset="-128"/>
                <a:sym typeface="ヒラギノ角ゴ ProN W3"/>
              </a:rPr>
              <a:t>×85</a:t>
            </a:r>
            <a:r>
              <a:rPr lang="ja-JP" altLang="en-US" sz="1200">
                <a:latin typeface="游ゴシック" panose="020B0400000000000000" pitchFamily="50" charset="-128"/>
                <a:ea typeface="游ゴシック" panose="020B0400000000000000" pitchFamily="50" charset="-128"/>
                <a:sym typeface="ヒラギノ角ゴ ProN W3"/>
              </a:rPr>
              <a:t>％</a:t>
            </a:r>
            <a:r>
              <a:rPr lang="en-US" altLang="ja-JP" sz="1200" dirty="0">
                <a:latin typeface="游ゴシック" panose="020B0400000000000000" pitchFamily="50" charset="-128"/>
                <a:ea typeface="游ゴシック" panose="020B0400000000000000" pitchFamily="50" charset="-128"/>
                <a:sym typeface="ヒラギノ角ゴ ProN W3"/>
              </a:rPr>
              <a:t>×10</a:t>
            </a:r>
            <a:r>
              <a:rPr lang="ja-JP" altLang="en-US" sz="1200">
                <a:latin typeface="游ゴシック" panose="020B0400000000000000" pitchFamily="50" charset="-128"/>
                <a:ea typeface="游ゴシック" panose="020B0400000000000000" pitchFamily="50" charset="-128"/>
                <a:sym typeface="ヒラギノ角ゴ ProN W3"/>
              </a:rPr>
              <a:t>％</a:t>
            </a:r>
            <a:br>
              <a:rPr lang="en-US" altLang="ja-JP" sz="1200" dirty="0">
                <a:latin typeface="游ゴシック" panose="020B0400000000000000" pitchFamily="50" charset="-128"/>
                <a:ea typeface="游ゴシック" panose="020B0400000000000000" pitchFamily="50" charset="-128"/>
                <a:sym typeface="ヒラギノ角ゴ ProN W3"/>
              </a:rPr>
            </a:br>
            <a:r>
              <a:rPr lang="ja-JP" altLang="en-US" sz="1000" b="1">
                <a:latin typeface="游ゴシック" panose="020B0400000000000000" pitchFamily="50" charset="-128"/>
                <a:ea typeface="游ゴシック" panose="020B0400000000000000" pitchFamily="50" charset="-128"/>
                <a:sym typeface="ヒラギノ角ゴ ProN W3"/>
              </a:rPr>
              <a:t>（配信数</a:t>
            </a:r>
            <a:r>
              <a:rPr lang="en-US" altLang="ja-JP" sz="1000" b="1" dirty="0">
                <a:latin typeface="游ゴシック" panose="020B0400000000000000" pitchFamily="50" charset="-128"/>
                <a:ea typeface="游ゴシック" panose="020B0400000000000000" pitchFamily="50" charset="-128"/>
                <a:sym typeface="ヒラギノ角ゴ ProN W3"/>
              </a:rPr>
              <a:t>×</a:t>
            </a:r>
            <a:r>
              <a:rPr lang="ja-JP" altLang="en-US" sz="1000" b="1">
                <a:latin typeface="游ゴシック" panose="020B0400000000000000" pitchFamily="50" charset="-128"/>
                <a:ea typeface="游ゴシック" panose="020B0400000000000000" pitchFamily="50" charset="-128"/>
                <a:sym typeface="ヒラギノ角ゴ ProN W3"/>
              </a:rPr>
              <a:t>回答率</a:t>
            </a:r>
            <a:r>
              <a:rPr lang="en-US" altLang="ja-JP" sz="1000" b="1" dirty="0">
                <a:latin typeface="游ゴシック" panose="020B0400000000000000" pitchFamily="50" charset="-128"/>
                <a:ea typeface="游ゴシック" panose="020B0400000000000000" pitchFamily="50" charset="-128"/>
                <a:sym typeface="ヒラギノ角ゴ ProN W3"/>
              </a:rPr>
              <a:t>×</a:t>
            </a:r>
            <a:r>
              <a:rPr lang="ja-JP" altLang="en-US" sz="1000" b="1">
                <a:latin typeface="游ゴシック" panose="020B0400000000000000" pitchFamily="50" charset="-128"/>
                <a:ea typeface="游ゴシック" panose="020B0400000000000000" pitchFamily="50" charset="-128"/>
                <a:sym typeface="ヒラギノ角ゴ ProN W3"/>
              </a:rPr>
              <a:t>アラート発生率）</a:t>
            </a:r>
            <a:endParaRPr lang="en-US" altLang="ja-JP" sz="1200" b="1" dirty="0">
              <a:latin typeface="游ゴシック" panose="020B0400000000000000" pitchFamily="50" charset="-128"/>
              <a:ea typeface="游ゴシック" panose="020B0400000000000000" pitchFamily="50" charset="-128"/>
              <a:sym typeface="ヒラギノ角ゴ ProN W3"/>
            </a:endParaRPr>
          </a:p>
        </p:txBody>
      </p:sp>
      <p:sp>
        <p:nvSpPr>
          <p:cNvPr id="40" name="四角形: 角を丸くする 39">
            <a:extLst>
              <a:ext uri="{FF2B5EF4-FFF2-40B4-BE49-F238E27FC236}">
                <a16:creationId xmlns:a16="http://schemas.microsoft.com/office/drawing/2014/main" id="{EB4D2129-5FC5-4E32-8738-4F7B4D9B4805}"/>
              </a:ext>
            </a:extLst>
          </p:cNvPr>
          <p:cNvSpPr/>
          <p:nvPr/>
        </p:nvSpPr>
        <p:spPr bwMode="auto">
          <a:xfrm>
            <a:off x="3702481" y="2822584"/>
            <a:ext cx="1739037" cy="884635"/>
          </a:xfrm>
          <a:prstGeom prst="roundRect">
            <a:avLst/>
          </a:prstGeom>
          <a:solidFill>
            <a:schemeClr val="bg1"/>
          </a:solidFill>
          <a:ln w="9525"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16616" tIns="16616" rIns="16616" bIns="16616" numCol="1" spcCol="0" rtlCol="0" fromWordArt="0" anchor="ctr" anchorCtr="0" forceAA="0" compatLnSpc="1">
            <a:prstTxWarp prst="textNoShape">
              <a:avLst/>
            </a:prstTxWarp>
            <a:noAutofit/>
          </a:bodyPr>
          <a:lstStyle/>
          <a:p>
            <a:pPr algn="ctr"/>
            <a:r>
              <a:rPr kumimoji="1" lang="ja-JP" altLang="en-US" sz="1292" b="1" dirty="0">
                <a:latin typeface="游ゴシック" panose="020B0400000000000000" pitchFamily="50" charset="-128"/>
                <a:ea typeface="游ゴシック" panose="020B0400000000000000" pitchFamily="50" charset="-128"/>
                <a:cs typeface="Meiryo UI" panose="020B0604030504040204" pitchFamily="50" charset="-128"/>
              </a:rPr>
              <a:t>対応者</a:t>
            </a:r>
            <a:r>
              <a:rPr kumimoji="1" lang="en-US" altLang="ja-JP" sz="1292" b="1" dirty="0">
                <a:latin typeface="游ゴシック" panose="020B0400000000000000" pitchFamily="50" charset="-128"/>
                <a:ea typeface="游ゴシック" panose="020B0400000000000000" pitchFamily="50" charset="-128"/>
                <a:cs typeface="Meiryo UI" panose="020B0604030504040204" pitchFamily="50" charset="-128"/>
              </a:rPr>
              <a:t>1</a:t>
            </a:r>
            <a:r>
              <a:rPr kumimoji="1" lang="ja-JP" altLang="en-US" sz="1292" b="1" dirty="0">
                <a:latin typeface="游ゴシック" panose="020B0400000000000000" pitchFamily="50" charset="-128"/>
                <a:ea typeface="游ゴシック" panose="020B0400000000000000" pitchFamily="50" charset="-128"/>
                <a:cs typeface="Meiryo UI" panose="020B0604030504040204" pitchFamily="50" charset="-128"/>
              </a:rPr>
              <a:t>人あたりの</a:t>
            </a:r>
            <a:endParaRPr kumimoji="1" lang="en-US" altLang="ja-JP" sz="1292" b="1" dirty="0">
              <a:latin typeface="游ゴシック" panose="020B0400000000000000" pitchFamily="50" charset="-128"/>
              <a:ea typeface="游ゴシック" panose="020B0400000000000000" pitchFamily="50" charset="-128"/>
              <a:cs typeface="Meiryo UI" panose="020B0604030504040204" pitchFamily="50" charset="-128"/>
            </a:endParaRPr>
          </a:p>
          <a:p>
            <a:pPr algn="ctr"/>
            <a:r>
              <a:rPr kumimoji="1" lang="ja-JP" altLang="en-US" sz="1292" b="1" dirty="0">
                <a:latin typeface="游ゴシック" panose="020B0400000000000000" pitchFamily="50" charset="-128"/>
                <a:ea typeface="游ゴシック" panose="020B0400000000000000" pitchFamily="50" charset="-128"/>
                <a:cs typeface="Meiryo UI" panose="020B0604030504040204" pitchFamily="50" charset="-128"/>
              </a:rPr>
              <a:t>アラート対応人数が</a:t>
            </a:r>
            <a:br>
              <a:rPr kumimoji="1" lang="en-US" altLang="ja-JP" sz="1292" b="1" dirty="0">
                <a:latin typeface="游ゴシック" panose="020B0400000000000000" pitchFamily="50" charset="-128"/>
                <a:ea typeface="游ゴシック" panose="020B0400000000000000" pitchFamily="50" charset="-128"/>
                <a:cs typeface="Meiryo UI" panose="020B0604030504040204" pitchFamily="50" charset="-128"/>
              </a:rPr>
            </a:br>
            <a:r>
              <a:rPr kumimoji="1" lang="en-US" altLang="ja-JP" sz="1600" b="1" u="sng" dirty="0">
                <a:latin typeface="游ゴシック" panose="020B0400000000000000" pitchFamily="50" charset="-128"/>
                <a:ea typeface="游ゴシック" panose="020B0400000000000000" pitchFamily="50" charset="-128"/>
                <a:cs typeface="Meiryo UI" panose="020B0604030504040204" pitchFamily="50" charset="-128"/>
              </a:rPr>
              <a:t>15</a:t>
            </a:r>
            <a:r>
              <a:rPr kumimoji="1" lang="ja-JP" altLang="en-US" sz="1600" b="1" u="sng" dirty="0">
                <a:latin typeface="游ゴシック" panose="020B0400000000000000" pitchFamily="50" charset="-128"/>
                <a:ea typeface="游ゴシック" panose="020B0400000000000000" pitchFamily="50" charset="-128"/>
                <a:cs typeface="Meiryo UI" panose="020B0604030504040204" pitchFamily="50" charset="-128"/>
              </a:rPr>
              <a:t>人未満</a:t>
            </a:r>
            <a:endParaRPr kumimoji="1" lang="en-US" altLang="ja-JP" sz="1600" b="1" u="sng" dirty="0">
              <a:latin typeface="游ゴシック" panose="020B0400000000000000" pitchFamily="50" charset="-128"/>
              <a:ea typeface="游ゴシック" panose="020B0400000000000000" pitchFamily="50" charset="-128"/>
              <a:cs typeface="Meiryo UI" panose="020B0604030504040204" pitchFamily="50" charset="-128"/>
            </a:endParaRPr>
          </a:p>
        </p:txBody>
      </p:sp>
      <p:cxnSp>
        <p:nvCxnSpPr>
          <p:cNvPr id="39" name="コネクタ: カギ線 38">
            <a:extLst>
              <a:ext uri="{FF2B5EF4-FFF2-40B4-BE49-F238E27FC236}">
                <a16:creationId xmlns:a16="http://schemas.microsoft.com/office/drawing/2014/main" id="{7BF9426E-017B-4FFC-BC60-6C9368828C02}"/>
              </a:ext>
            </a:extLst>
          </p:cNvPr>
          <p:cNvCxnSpPr>
            <a:stCxn id="40" idx="3"/>
            <a:endCxn id="14" idx="1"/>
          </p:cNvCxnSpPr>
          <p:nvPr/>
        </p:nvCxnSpPr>
        <p:spPr>
          <a:xfrm flipV="1">
            <a:off x="5441518" y="2709813"/>
            <a:ext cx="1064731" cy="555089"/>
          </a:xfrm>
          <a:prstGeom prst="bentConnector3">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44" name="四角形: 角を丸くする 43">
            <a:extLst>
              <a:ext uri="{FF2B5EF4-FFF2-40B4-BE49-F238E27FC236}">
                <a16:creationId xmlns:a16="http://schemas.microsoft.com/office/drawing/2014/main" id="{FDC6129C-1894-4EA3-8EDD-5E48D1C607DE}"/>
              </a:ext>
            </a:extLst>
          </p:cNvPr>
          <p:cNvSpPr/>
          <p:nvPr/>
        </p:nvSpPr>
        <p:spPr bwMode="auto">
          <a:xfrm>
            <a:off x="3702481" y="5121076"/>
            <a:ext cx="1739037" cy="884635"/>
          </a:xfrm>
          <a:prstGeom prst="roundRect">
            <a:avLst/>
          </a:prstGeom>
          <a:solidFill>
            <a:schemeClr val="bg1"/>
          </a:solidFill>
          <a:ln w="9525"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16616" tIns="16616" rIns="16616" bIns="16616" numCol="1" spcCol="0" rtlCol="0" fromWordArt="0" anchor="ctr" anchorCtr="0" forceAA="0" compatLnSpc="1">
            <a:prstTxWarp prst="textNoShape">
              <a:avLst/>
            </a:prstTxWarp>
            <a:noAutofit/>
          </a:bodyPr>
          <a:lstStyle/>
          <a:p>
            <a:pPr algn="ctr"/>
            <a:r>
              <a:rPr kumimoji="1" lang="ja-JP" altLang="en-US" sz="1292" b="1" dirty="0">
                <a:latin typeface="游ゴシック" panose="020B0400000000000000" pitchFamily="50" charset="-128"/>
                <a:ea typeface="游ゴシック" panose="020B0400000000000000" pitchFamily="50" charset="-128"/>
                <a:cs typeface="Meiryo UI" panose="020B0604030504040204" pitchFamily="50" charset="-128"/>
              </a:rPr>
              <a:t>対応者</a:t>
            </a:r>
            <a:r>
              <a:rPr kumimoji="1" lang="en-US" altLang="ja-JP" sz="1292" b="1" dirty="0">
                <a:latin typeface="游ゴシック" panose="020B0400000000000000" pitchFamily="50" charset="-128"/>
                <a:ea typeface="游ゴシック" panose="020B0400000000000000" pitchFamily="50" charset="-128"/>
                <a:cs typeface="Meiryo UI" panose="020B0604030504040204" pitchFamily="50" charset="-128"/>
              </a:rPr>
              <a:t>1</a:t>
            </a:r>
            <a:r>
              <a:rPr kumimoji="1" lang="ja-JP" altLang="en-US" sz="1292" b="1" dirty="0">
                <a:latin typeface="游ゴシック" panose="020B0400000000000000" pitchFamily="50" charset="-128"/>
                <a:ea typeface="游ゴシック" panose="020B0400000000000000" pitchFamily="50" charset="-128"/>
                <a:cs typeface="Meiryo UI" panose="020B0604030504040204" pitchFamily="50" charset="-128"/>
              </a:rPr>
              <a:t>人あたりの</a:t>
            </a:r>
            <a:endParaRPr kumimoji="1" lang="en-US" altLang="ja-JP" sz="1292" b="1" dirty="0">
              <a:latin typeface="游ゴシック" panose="020B0400000000000000" pitchFamily="50" charset="-128"/>
              <a:ea typeface="游ゴシック" panose="020B0400000000000000" pitchFamily="50" charset="-128"/>
              <a:cs typeface="Meiryo UI" panose="020B0604030504040204" pitchFamily="50" charset="-128"/>
            </a:endParaRPr>
          </a:p>
          <a:p>
            <a:pPr algn="ctr"/>
            <a:r>
              <a:rPr kumimoji="1" lang="ja-JP" altLang="en-US" sz="1292" b="1" dirty="0">
                <a:latin typeface="游ゴシック" panose="020B0400000000000000" pitchFamily="50" charset="-128"/>
                <a:ea typeface="游ゴシック" panose="020B0400000000000000" pitchFamily="50" charset="-128"/>
                <a:cs typeface="Meiryo UI" panose="020B0604030504040204" pitchFamily="50" charset="-128"/>
              </a:rPr>
              <a:t>アラート対応人数が</a:t>
            </a:r>
            <a:endParaRPr kumimoji="1" lang="en-US" altLang="ja-JP" sz="1292" b="1" dirty="0">
              <a:latin typeface="游ゴシック" panose="020B0400000000000000" pitchFamily="50" charset="-128"/>
              <a:ea typeface="游ゴシック" panose="020B0400000000000000" pitchFamily="50" charset="-128"/>
              <a:cs typeface="Meiryo UI" panose="020B0604030504040204" pitchFamily="50" charset="-128"/>
            </a:endParaRPr>
          </a:p>
          <a:p>
            <a:pPr algn="ctr"/>
            <a:r>
              <a:rPr kumimoji="1" lang="en-US" altLang="ja-JP" sz="1600" b="1" u="sng" dirty="0">
                <a:latin typeface="游ゴシック" panose="020B0400000000000000" pitchFamily="50" charset="-128"/>
                <a:ea typeface="游ゴシック" panose="020B0400000000000000" pitchFamily="50" charset="-128"/>
                <a:cs typeface="Meiryo UI" panose="020B0604030504040204" pitchFamily="50" charset="-128"/>
              </a:rPr>
              <a:t>15</a:t>
            </a:r>
            <a:r>
              <a:rPr kumimoji="1" lang="ja-JP" altLang="en-US" sz="1600" b="1" u="sng" dirty="0">
                <a:latin typeface="游ゴシック" panose="020B0400000000000000" pitchFamily="50" charset="-128"/>
                <a:ea typeface="游ゴシック" panose="020B0400000000000000" pitchFamily="50" charset="-128"/>
                <a:cs typeface="Meiryo UI" panose="020B0604030504040204" pitchFamily="50" charset="-128"/>
              </a:rPr>
              <a:t>人以上</a:t>
            </a:r>
            <a:endParaRPr kumimoji="1" lang="en-US" altLang="ja-JP" sz="1600" b="1" u="sng" dirty="0">
              <a:latin typeface="游ゴシック" panose="020B0400000000000000" pitchFamily="50" charset="-128"/>
              <a:ea typeface="游ゴシック" panose="020B0400000000000000" pitchFamily="50" charset="-128"/>
              <a:cs typeface="Meiryo UI" panose="020B0604030504040204" pitchFamily="50" charset="-128"/>
            </a:endParaRPr>
          </a:p>
        </p:txBody>
      </p:sp>
      <p:cxnSp>
        <p:nvCxnSpPr>
          <p:cNvPr id="45" name="コネクタ: カギ線 44">
            <a:extLst>
              <a:ext uri="{FF2B5EF4-FFF2-40B4-BE49-F238E27FC236}">
                <a16:creationId xmlns:a16="http://schemas.microsoft.com/office/drawing/2014/main" id="{98D7B63B-F41D-4D0E-93EE-D627140AC96A}"/>
              </a:ext>
            </a:extLst>
          </p:cNvPr>
          <p:cNvCxnSpPr>
            <a:cxnSpLocks/>
            <a:stCxn id="44" idx="3"/>
            <a:endCxn id="22" idx="1"/>
          </p:cNvCxnSpPr>
          <p:nvPr/>
        </p:nvCxnSpPr>
        <p:spPr>
          <a:xfrm flipV="1">
            <a:off x="5441518" y="5026455"/>
            <a:ext cx="1062854" cy="536939"/>
          </a:xfrm>
          <a:prstGeom prst="bentConnector3">
            <a:avLst>
              <a:gd name="adj1" fmla="val 50000"/>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48" name="コネクタ: カギ線 47">
            <a:extLst>
              <a:ext uri="{FF2B5EF4-FFF2-40B4-BE49-F238E27FC236}">
                <a16:creationId xmlns:a16="http://schemas.microsoft.com/office/drawing/2014/main" id="{AC75A4EF-CF4B-4D2A-A355-68ECC1A2474C}"/>
              </a:ext>
            </a:extLst>
          </p:cNvPr>
          <p:cNvCxnSpPr>
            <a:cxnSpLocks/>
            <a:stCxn id="40" idx="3"/>
            <a:endCxn id="15" idx="1"/>
          </p:cNvCxnSpPr>
          <p:nvPr/>
        </p:nvCxnSpPr>
        <p:spPr>
          <a:xfrm>
            <a:off x="5441518" y="3264902"/>
            <a:ext cx="1062015" cy="607505"/>
          </a:xfrm>
          <a:prstGeom prst="bentConnector3">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51" name="コネクタ: カギ線 50">
            <a:extLst>
              <a:ext uri="{FF2B5EF4-FFF2-40B4-BE49-F238E27FC236}">
                <a16:creationId xmlns:a16="http://schemas.microsoft.com/office/drawing/2014/main" id="{EE5013A1-80F4-4131-9C80-7D4EBC1499CB}"/>
              </a:ext>
            </a:extLst>
          </p:cNvPr>
          <p:cNvCxnSpPr>
            <a:cxnSpLocks/>
            <a:stCxn id="44" idx="3"/>
            <a:endCxn id="21" idx="1"/>
          </p:cNvCxnSpPr>
          <p:nvPr/>
        </p:nvCxnSpPr>
        <p:spPr>
          <a:xfrm>
            <a:off x="5441518" y="5563394"/>
            <a:ext cx="1063427" cy="625520"/>
          </a:xfrm>
          <a:prstGeom prst="bentConnector3">
            <a:avLst>
              <a:gd name="adj1" fmla="val 50000"/>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54" name="コネクタ: カギ線 53">
            <a:extLst>
              <a:ext uri="{FF2B5EF4-FFF2-40B4-BE49-F238E27FC236}">
                <a16:creationId xmlns:a16="http://schemas.microsoft.com/office/drawing/2014/main" id="{46CDAFF4-6D72-4AE5-A606-3DFDFC1B2B4C}"/>
              </a:ext>
            </a:extLst>
          </p:cNvPr>
          <p:cNvCxnSpPr>
            <a:cxnSpLocks/>
            <a:stCxn id="4" idx="3"/>
            <a:endCxn id="40" idx="1"/>
          </p:cNvCxnSpPr>
          <p:nvPr/>
        </p:nvCxnSpPr>
        <p:spPr>
          <a:xfrm flipV="1">
            <a:off x="2931446" y="3264902"/>
            <a:ext cx="771035" cy="1188936"/>
          </a:xfrm>
          <a:prstGeom prst="bentConnector3">
            <a:avLst>
              <a:gd name="adj1" fmla="val 50000"/>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57" name="コネクタ: カギ線 56">
            <a:extLst>
              <a:ext uri="{FF2B5EF4-FFF2-40B4-BE49-F238E27FC236}">
                <a16:creationId xmlns:a16="http://schemas.microsoft.com/office/drawing/2014/main" id="{3562448C-2EB2-41C7-8623-74880B2393A6}"/>
              </a:ext>
            </a:extLst>
          </p:cNvPr>
          <p:cNvCxnSpPr>
            <a:cxnSpLocks/>
            <a:stCxn id="4" idx="3"/>
            <a:endCxn id="44" idx="1"/>
          </p:cNvCxnSpPr>
          <p:nvPr/>
        </p:nvCxnSpPr>
        <p:spPr>
          <a:xfrm>
            <a:off x="2931446" y="4453838"/>
            <a:ext cx="771035" cy="1109556"/>
          </a:xfrm>
          <a:prstGeom prst="bentConnector3">
            <a:avLst>
              <a:gd name="adj1" fmla="val 50000"/>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5" name="吹き出し: 角を丸めた四角形 4">
            <a:extLst>
              <a:ext uri="{FF2B5EF4-FFF2-40B4-BE49-F238E27FC236}">
                <a16:creationId xmlns:a16="http://schemas.microsoft.com/office/drawing/2014/main" id="{E7C80DB1-A498-4061-8334-DE469EED3D80}"/>
              </a:ext>
            </a:extLst>
          </p:cNvPr>
          <p:cNvSpPr/>
          <p:nvPr/>
        </p:nvSpPr>
        <p:spPr>
          <a:xfrm>
            <a:off x="1432874" y="5642774"/>
            <a:ext cx="2002914" cy="1041797"/>
          </a:xfrm>
          <a:prstGeom prst="wedgeRoundRectCallout">
            <a:avLst>
              <a:gd name="adj1" fmla="val 61341"/>
              <a:gd name="adj2" fmla="val -31628"/>
              <a:gd name="adj3" fmla="val 16667"/>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ja-JP" sz="1400" b="0"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Geppo</a:t>
            </a:r>
            <a:r>
              <a:rPr kumimoji="0" lang="ja-JP" altLang="en-US" sz="1400" b="0"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では</a:t>
            </a:r>
            <a:endParaRPr kumimoji="0" lang="en-US" altLang="ja-JP" sz="1400" b="0"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endParaRPr>
          </a:p>
          <a:p>
            <a:pPr marL="0" marR="0" indent="0" algn="ctr" defTabSz="584200" rtl="0" fontAlgn="auto" latinLnBrk="0" hangingPunct="0">
              <a:lnSpc>
                <a:spcPct val="100000"/>
              </a:lnSpc>
              <a:spcBef>
                <a:spcPts val="0"/>
              </a:spcBef>
              <a:spcAft>
                <a:spcPts val="0"/>
              </a:spcAft>
              <a:buClrTx/>
              <a:buSzTx/>
              <a:buFontTx/>
              <a:buNone/>
              <a:tabLst/>
            </a:pPr>
            <a:r>
              <a:rPr kumimoji="0" lang="ja-JP" altLang="en-US" sz="1400" b="0"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対応者</a:t>
            </a:r>
            <a:r>
              <a:rPr kumimoji="0" lang="en-US" altLang="ja-JP" sz="1400" b="0"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1</a:t>
            </a:r>
            <a:r>
              <a:rPr kumimoji="0" lang="ja-JP" altLang="en-US" sz="1400" b="0"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人あたり</a:t>
            </a:r>
            <a:endParaRPr kumimoji="0" lang="en-US" altLang="ja-JP" sz="1400" b="0"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endParaRPr>
          </a:p>
          <a:p>
            <a:pPr marL="0" marR="0" indent="0" algn="ctr" defTabSz="584200" rtl="0" fontAlgn="auto" latinLnBrk="0" hangingPunct="0">
              <a:lnSpc>
                <a:spcPct val="100000"/>
              </a:lnSpc>
              <a:spcBef>
                <a:spcPts val="0"/>
              </a:spcBef>
              <a:spcAft>
                <a:spcPts val="0"/>
              </a:spcAft>
              <a:buClrTx/>
              <a:buSzTx/>
              <a:buFontTx/>
              <a:buNone/>
              <a:tabLst/>
            </a:pPr>
            <a:r>
              <a:rPr lang="en-US" altLang="ja-JP" sz="1400" b="1" u="sng" dirty="0">
                <a:solidFill>
                  <a:srgbClr val="FFFFFF"/>
                </a:solidFill>
                <a:latin typeface="游ゴシック" panose="020B0400000000000000" pitchFamily="50" charset="-128"/>
                <a:ea typeface="游ゴシック" panose="020B0400000000000000" pitchFamily="50" charset="-128"/>
                <a:sym typeface="ヒラギノ角ゴ ProN W3"/>
              </a:rPr>
              <a:t>10</a:t>
            </a:r>
            <a:r>
              <a:rPr lang="ja-JP" altLang="en-US" sz="1400" b="1" u="sng" dirty="0">
                <a:solidFill>
                  <a:srgbClr val="FFFFFF"/>
                </a:solidFill>
                <a:latin typeface="游ゴシック" panose="020B0400000000000000" pitchFamily="50" charset="-128"/>
                <a:ea typeface="游ゴシック" panose="020B0400000000000000" pitchFamily="50" charset="-128"/>
                <a:sym typeface="ヒラギノ角ゴ ProN W3"/>
              </a:rPr>
              <a:t>～</a:t>
            </a:r>
            <a:r>
              <a:rPr lang="en-US" altLang="ja-JP" sz="1400" b="1" u="sng" dirty="0">
                <a:solidFill>
                  <a:srgbClr val="FFFFFF"/>
                </a:solidFill>
                <a:latin typeface="游ゴシック" panose="020B0400000000000000" pitchFamily="50" charset="-128"/>
                <a:ea typeface="游ゴシック" panose="020B0400000000000000" pitchFamily="50" charset="-128"/>
                <a:sym typeface="ヒラギノ角ゴ ProN W3"/>
              </a:rPr>
              <a:t>15</a:t>
            </a:r>
            <a:r>
              <a:rPr lang="ja-JP" altLang="en-US" sz="1400" b="1" u="sng" dirty="0">
                <a:solidFill>
                  <a:srgbClr val="FFFFFF"/>
                </a:solidFill>
                <a:latin typeface="游ゴシック" panose="020B0400000000000000" pitchFamily="50" charset="-128"/>
                <a:ea typeface="游ゴシック" panose="020B0400000000000000" pitchFamily="50" charset="-128"/>
                <a:sym typeface="ヒラギノ角ゴ ProN W3"/>
              </a:rPr>
              <a:t>人程度</a:t>
            </a:r>
            <a:r>
              <a:rPr lang="ja-JP" altLang="en-US" sz="1400" dirty="0">
                <a:solidFill>
                  <a:srgbClr val="FFFFFF"/>
                </a:solidFill>
                <a:latin typeface="游ゴシック" panose="020B0400000000000000" pitchFamily="50" charset="-128"/>
                <a:ea typeface="游ゴシック" panose="020B0400000000000000" pitchFamily="50" charset="-128"/>
                <a:sym typeface="ヒラギノ角ゴ ProN W3"/>
              </a:rPr>
              <a:t>を</a:t>
            </a:r>
            <a:endParaRPr lang="en-US" altLang="ja-JP" sz="1400" dirty="0">
              <a:solidFill>
                <a:srgbClr val="FFFFFF"/>
              </a:solidFill>
              <a:latin typeface="游ゴシック" panose="020B0400000000000000" pitchFamily="50" charset="-128"/>
              <a:ea typeface="游ゴシック" panose="020B0400000000000000" pitchFamily="50" charset="-128"/>
              <a:sym typeface="ヒラギノ角ゴ ProN W3"/>
            </a:endParaRPr>
          </a:p>
          <a:p>
            <a:pPr marL="0" marR="0" indent="0" algn="ctr" defTabSz="584200" rtl="0" fontAlgn="auto" latinLnBrk="0" hangingPunct="0">
              <a:lnSpc>
                <a:spcPct val="100000"/>
              </a:lnSpc>
              <a:spcBef>
                <a:spcPts val="0"/>
              </a:spcBef>
              <a:spcAft>
                <a:spcPts val="0"/>
              </a:spcAft>
              <a:buClrTx/>
              <a:buSzTx/>
              <a:buFontTx/>
              <a:buNone/>
              <a:tabLst/>
            </a:pPr>
            <a:r>
              <a:rPr lang="ja-JP" altLang="en-US" sz="1400" dirty="0">
                <a:solidFill>
                  <a:srgbClr val="FFFFFF"/>
                </a:solidFill>
                <a:latin typeface="游ゴシック" panose="020B0400000000000000" pitchFamily="50" charset="-128"/>
                <a:ea typeface="游ゴシック" panose="020B0400000000000000" pitchFamily="50" charset="-128"/>
                <a:sym typeface="ヒラギノ角ゴ ProN W3"/>
              </a:rPr>
              <a:t>推奨しております</a:t>
            </a:r>
            <a:endParaRPr lang="en-US" altLang="ja-JP" sz="1400" dirty="0">
              <a:solidFill>
                <a:srgbClr val="FFFFFF"/>
              </a:solidFill>
              <a:latin typeface="游ゴシック" panose="020B0400000000000000" pitchFamily="50" charset="-128"/>
              <a:ea typeface="游ゴシック" panose="020B0400000000000000" pitchFamily="50" charset="-128"/>
              <a:sym typeface="ヒラギノ角ゴ ProN W3"/>
            </a:endParaRPr>
          </a:p>
        </p:txBody>
      </p:sp>
    </p:spTree>
    <p:extLst>
      <p:ext uri="{BB962C8B-B14F-4D97-AF65-F5344CB8AC3E}">
        <p14:creationId xmlns:p14="http://schemas.microsoft.com/office/powerpoint/2010/main" val="29346875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361C48-72FA-4B3B-8FF8-F84CE6CC3282}"/>
              </a:ext>
            </a:extLst>
          </p:cNvPr>
          <p:cNvSpPr>
            <a:spLocks noGrp="1"/>
          </p:cNvSpPr>
          <p:nvPr>
            <p:ph type="title"/>
          </p:nvPr>
        </p:nvSpPr>
        <p:spPr/>
        <p:txBody>
          <a:bodyPr/>
          <a:lstStyle/>
          <a:p>
            <a:r>
              <a:rPr kumimoji="1" lang="ja-JP" altLang="en-US" b="1" dirty="0"/>
              <a:t>（参考）管理者権限について</a:t>
            </a:r>
          </a:p>
        </p:txBody>
      </p:sp>
      <p:sp>
        <p:nvSpPr>
          <p:cNvPr id="48" name="正方形/長方形 47">
            <a:extLst>
              <a:ext uri="{FF2B5EF4-FFF2-40B4-BE49-F238E27FC236}">
                <a16:creationId xmlns:a16="http://schemas.microsoft.com/office/drawing/2014/main" id="{0F11EEFC-7561-4C60-8FD4-593F5AC3BA81}"/>
              </a:ext>
            </a:extLst>
          </p:cNvPr>
          <p:cNvSpPr/>
          <p:nvPr/>
        </p:nvSpPr>
        <p:spPr>
          <a:xfrm>
            <a:off x="101055" y="1760875"/>
            <a:ext cx="1012965" cy="774702"/>
          </a:xfrm>
          <a:prstGeom prst="rect">
            <a:avLst/>
          </a:prstGeom>
          <a:solidFill>
            <a:schemeClr val="tx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43810" bIns="43810" rtlCol="0" anchor="ctr" anchorCtr="0"/>
          <a:lstStyle/>
          <a:p>
            <a:pPr algn="ctr"/>
            <a:r>
              <a:rPr kumimoji="1" lang="ja-JP" altLang="en-US" sz="1015" b="1" dirty="0">
                <a:solidFill>
                  <a:schemeClr val="bg1"/>
                </a:solidFill>
                <a:latin typeface="+mn-ea"/>
                <a:ea typeface="游ゴシック" panose="020B0400000000000000" pitchFamily="50" charset="-128"/>
                <a:cs typeface="Meiryo UI" panose="020B0604030504040204" pitchFamily="50" charset="-128"/>
              </a:rPr>
              <a:t>従業員別</a:t>
            </a:r>
            <a:endParaRPr kumimoji="1" lang="en-US" altLang="ja-JP" sz="1015" b="1" dirty="0">
              <a:solidFill>
                <a:schemeClr val="bg1"/>
              </a:solidFill>
              <a:latin typeface="+mn-ea"/>
              <a:ea typeface="游ゴシック" panose="020B0400000000000000" pitchFamily="50" charset="-128"/>
              <a:cs typeface="Meiryo UI" panose="020B0604030504040204" pitchFamily="50" charset="-128"/>
            </a:endParaRPr>
          </a:p>
          <a:p>
            <a:pPr algn="ctr"/>
            <a:r>
              <a:rPr kumimoji="1" lang="ja-JP" altLang="en-US" sz="1015" b="1" dirty="0">
                <a:solidFill>
                  <a:schemeClr val="bg1"/>
                </a:solidFill>
                <a:latin typeface="+mn-ea"/>
                <a:ea typeface="游ゴシック" panose="020B0400000000000000" pitchFamily="50" charset="-128"/>
                <a:cs typeface="Meiryo UI" panose="020B0604030504040204" pitchFamily="50" charset="-128"/>
              </a:rPr>
              <a:t>レポート</a:t>
            </a:r>
          </a:p>
        </p:txBody>
      </p:sp>
      <p:cxnSp>
        <p:nvCxnSpPr>
          <p:cNvPr id="49" name="直線コネクタ 48">
            <a:extLst>
              <a:ext uri="{FF2B5EF4-FFF2-40B4-BE49-F238E27FC236}">
                <a16:creationId xmlns:a16="http://schemas.microsoft.com/office/drawing/2014/main" id="{67ABE4C5-2EDC-4FCF-9F04-FBD54142BE33}"/>
              </a:ext>
            </a:extLst>
          </p:cNvPr>
          <p:cNvCxnSpPr>
            <a:cxnSpLocks/>
          </p:cNvCxnSpPr>
          <p:nvPr/>
        </p:nvCxnSpPr>
        <p:spPr>
          <a:xfrm>
            <a:off x="0" y="2587757"/>
            <a:ext cx="9113501" cy="19327"/>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cxnSp>
        <p:nvCxnSpPr>
          <p:cNvPr id="50" name="直線コネクタ 49">
            <a:extLst>
              <a:ext uri="{FF2B5EF4-FFF2-40B4-BE49-F238E27FC236}">
                <a16:creationId xmlns:a16="http://schemas.microsoft.com/office/drawing/2014/main" id="{879C8D23-8452-46E0-9725-E477FD33E2A1}"/>
              </a:ext>
            </a:extLst>
          </p:cNvPr>
          <p:cNvCxnSpPr>
            <a:cxnSpLocks/>
          </p:cNvCxnSpPr>
          <p:nvPr/>
        </p:nvCxnSpPr>
        <p:spPr>
          <a:xfrm>
            <a:off x="1182800" y="1239715"/>
            <a:ext cx="0" cy="4921394"/>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sp>
        <p:nvSpPr>
          <p:cNvPr id="52" name="正方形/長方形 54">
            <a:extLst>
              <a:ext uri="{FF2B5EF4-FFF2-40B4-BE49-F238E27FC236}">
                <a16:creationId xmlns:a16="http://schemas.microsoft.com/office/drawing/2014/main" id="{10303BFA-340A-4939-B8E3-B4484AEC11A3}"/>
              </a:ext>
            </a:extLst>
          </p:cNvPr>
          <p:cNvSpPr/>
          <p:nvPr/>
        </p:nvSpPr>
        <p:spPr>
          <a:xfrm>
            <a:off x="1272176" y="1283387"/>
            <a:ext cx="1800000" cy="360000"/>
          </a:xfrm>
          <a:prstGeom prst="rect">
            <a:avLst/>
          </a:prstGeom>
          <a:solidFill>
            <a:srgbClr val="55BBB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62" b="1" dirty="0">
                <a:solidFill>
                  <a:schemeClr val="bg1"/>
                </a:solidFill>
                <a:latin typeface="+mn-ea"/>
                <a:ea typeface="游ゴシック" panose="020B0400000000000000" pitchFamily="50" charset="-128"/>
                <a:cs typeface="HGMaruGothicMPRO" charset="-128"/>
              </a:rPr>
              <a:t>全体管理者</a:t>
            </a:r>
          </a:p>
        </p:txBody>
      </p:sp>
      <p:sp>
        <p:nvSpPr>
          <p:cNvPr id="53" name="テキスト ボックス 52">
            <a:extLst>
              <a:ext uri="{FF2B5EF4-FFF2-40B4-BE49-F238E27FC236}">
                <a16:creationId xmlns:a16="http://schemas.microsoft.com/office/drawing/2014/main" id="{6BFC8EEC-F31B-46E2-AB37-65B50D01DC44}"/>
              </a:ext>
            </a:extLst>
          </p:cNvPr>
          <p:cNvSpPr txBox="1"/>
          <p:nvPr/>
        </p:nvSpPr>
        <p:spPr>
          <a:xfrm>
            <a:off x="1272176" y="1788226"/>
            <a:ext cx="1800000"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200" dirty="0">
                <a:ea typeface="游ゴシック" panose="020B0400000000000000" pitchFamily="50" charset="-128"/>
              </a:rPr>
              <a:t>すべてのデータを閲覧可</a:t>
            </a:r>
          </a:p>
        </p:txBody>
      </p:sp>
      <p:cxnSp>
        <p:nvCxnSpPr>
          <p:cNvPr id="55" name="直線コネクタ 54">
            <a:extLst>
              <a:ext uri="{FF2B5EF4-FFF2-40B4-BE49-F238E27FC236}">
                <a16:creationId xmlns:a16="http://schemas.microsoft.com/office/drawing/2014/main" id="{5A22D451-49E4-4672-855C-DA2347FE9E3E}"/>
              </a:ext>
            </a:extLst>
          </p:cNvPr>
          <p:cNvCxnSpPr>
            <a:cxnSpLocks/>
          </p:cNvCxnSpPr>
          <p:nvPr/>
        </p:nvCxnSpPr>
        <p:spPr>
          <a:xfrm>
            <a:off x="3161552" y="1239716"/>
            <a:ext cx="0" cy="4849735"/>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sp>
        <p:nvSpPr>
          <p:cNvPr id="56" name="テキスト ボックス 55">
            <a:extLst>
              <a:ext uri="{FF2B5EF4-FFF2-40B4-BE49-F238E27FC236}">
                <a16:creationId xmlns:a16="http://schemas.microsoft.com/office/drawing/2014/main" id="{A44F0D59-0B33-4F01-B324-FA5AE8CFA98E}"/>
              </a:ext>
            </a:extLst>
          </p:cNvPr>
          <p:cNvSpPr txBox="1"/>
          <p:nvPr/>
        </p:nvSpPr>
        <p:spPr>
          <a:xfrm>
            <a:off x="1272176" y="4453632"/>
            <a:ext cx="1800000"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marL="171450" indent="-171450">
              <a:buFont typeface="Arial" panose="020B0604020202020204" pitchFamily="34" charset="0"/>
              <a:buChar char="•"/>
            </a:pPr>
            <a:r>
              <a:rPr lang="ja-JP" altLang="en-US" sz="1200" dirty="0">
                <a:solidFill>
                  <a:srgbClr val="000000"/>
                </a:solidFill>
                <a:ea typeface="游ゴシック" panose="020B0400000000000000" pitchFamily="50" charset="-128"/>
                <a:sym typeface="ヒラギノ角ゴ ProN W6"/>
              </a:rPr>
              <a:t>全従業員情報の閲覧及び登録情報の修正が可</a:t>
            </a:r>
            <a:endParaRPr lang="en-US" altLang="ja-JP" sz="1200" dirty="0">
              <a:solidFill>
                <a:srgbClr val="000000"/>
              </a:solidFill>
              <a:ea typeface="游ゴシック" panose="020B0400000000000000" pitchFamily="50" charset="-128"/>
              <a:sym typeface="ヒラギノ角ゴ ProN W6"/>
            </a:endParaRPr>
          </a:p>
          <a:p>
            <a:pPr marL="171450" indent="-171450">
              <a:buFont typeface="Arial" panose="020B0604020202020204" pitchFamily="34" charset="0"/>
              <a:buChar char="•"/>
            </a:pPr>
            <a:r>
              <a:rPr lang="ja-JP" altLang="en-US" sz="1200" dirty="0">
                <a:solidFill>
                  <a:srgbClr val="000000"/>
                </a:solidFill>
                <a:ea typeface="游ゴシック" panose="020B0400000000000000" pitchFamily="50" charset="-128"/>
                <a:sym typeface="ヒラギノ角ゴ ProN W6"/>
              </a:rPr>
              <a:t>追加質問の登録修正可</a:t>
            </a:r>
          </a:p>
        </p:txBody>
      </p:sp>
      <p:sp>
        <p:nvSpPr>
          <p:cNvPr id="57" name="テキスト ボックス 56">
            <a:extLst>
              <a:ext uri="{FF2B5EF4-FFF2-40B4-BE49-F238E27FC236}">
                <a16:creationId xmlns:a16="http://schemas.microsoft.com/office/drawing/2014/main" id="{03191BE2-805C-45B7-B9E4-453673D4559D}"/>
              </a:ext>
            </a:extLst>
          </p:cNvPr>
          <p:cNvSpPr txBox="1"/>
          <p:nvPr/>
        </p:nvSpPr>
        <p:spPr>
          <a:xfrm>
            <a:off x="1272176" y="2676695"/>
            <a:ext cx="1800000"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200" dirty="0">
                <a:ea typeface="游ゴシック" panose="020B0400000000000000" pitchFamily="50" charset="-128"/>
              </a:rPr>
              <a:t>すべてのデータを閲覧可</a:t>
            </a:r>
          </a:p>
        </p:txBody>
      </p:sp>
      <p:sp>
        <p:nvSpPr>
          <p:cNvPr id="58" name="テキスト ボックス 57">
            <a:extLst>
              <a:ext uri="{FF2B5EF4-FFF2-40B4-BE49-F238E27FC236}">
                <a16:creationId xmlns:a16="http://schemas.microsoft.com/office/drawing/2014/main" id="{F5B643F5-E2B3-4DB8-9783-C6CA89AB811F}"/>
              </a:ext>
            </a:extLst>
          </p:cNvPr>
          <p:cNvSpPr txBox="1"/>
          <p:nvPr/>
        </p:nvSpPr>
        <p:spPr>
          <a:xfrm>
            <a:off x="1272176" y="3565164"/>
            <a:ext cx="1800000"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200" dirty="0">
                <a:ea typeface="游ゴシック" panose="020B0400000000000000" pitchFamily="50" charset="-128"/>
              </a:rPr>
              <a:t>閲覧可</a:t>
            </a:r>
          </a:p>
        </p:txBody>
      </p:sp>
      <p:sp>
        <p:nvSpPr>
          <p:cNvPr id="59" name="テキスト ボックス 58">
            <a:extLst>
              <a:ext uri="{FF2B5EF4-FFF2-40B4-BE49-F238E27FC236}">
                <a16:creationId xmlns:a16="http://schemas.microsoft.com/office/drawing/2014/main" id="{B197FF5B-D243-4305-A9C5-8FBDFC012A0C}"/>
              </a:ext>
            </a:extLst>
          </p:cNvPr>
          <p:cNvSpPr txBox="1"/>
          <p:nvPr/>
        </p:nvSpPr>
        <p:spPr>
          <a:xfrm>
            <a:off x="3250928" y="3565164"/>
            <a:ext cx="3778752" cy="720000"/>
          </a:xfrm>
          <a:prstGeom prst="rect">
            <a:avLst/>
          </a:prstGeom>
          <a:solidFill>
            <a:schemeClr val="bg2">
              <a:lumMod val="9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200" dirty="0">
                <a:ea typeface="游ゴシック" panose="020B0400000000000000" pitchFamily="50" charset="-128"/>
              </a:rPr>
              <a:t>閲覧不可</a:t>
            </a:r>
          </a:p>
        </p:txBody>
      </p:sp>
      <p:sp>
        <p:nvSpPr>
          <p:cNvPr id="61" name="テキスト ボックス 60">
            <a:extLst>
              <a:ext uri="{FF2B5EF4-FFF2-40B4-BE49-F238E27FC236}">
                <a16:creationId xmlns:a16="http://schemas.microsoft.com/office/drawing/2014/main" id="{55B692FC-2521-437A-A82A-28BA1AAB7E5A}"/>
              </a:ext>
            </a:extLst>
          </p:cNvPr>
          <p:cNvSpPr txBox="1"/>
          <p:nvPr/>
        </p:nvSpPr>
        <p:spPr>
          <a:xfrm>
            <a:off x="7208429" y="3565164"/>
            <a:ext cx="1800000" cy="720000"/>
          </a:xfrm>
          <a:prstGeom prst="rect">
            <a:avLst/>
          </a:prstGeom>
          <a:solidFill>
            <a:schemeClr val="bg2">
              <a:lumMod val="9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200" dirty="0">
                <a:ea typeface="游ゴシック" panose="020B0400000000000000" pitchFamily="50" charset="-128"/>
              </a:rPr>
              <a:t>閲覧不可</a:t>
            </a:r>
          </a:p>
        </p:txBody>
      </p:sp>
      <p:sp>
        <p:nvSpPr>
          <p:cNvPr id="62" name="テキスト ボックス 61">
            <a:extLst>
              <a:ext uri="{FF2B5EF4-FFF2-40B4-BE49-F238E27FC236}">
                <a16:creationId xmlns:a16="http://schemas.microsoft.com/office/drawing/2014/main" id="{700A6D26-9240-45D3-A8BF-51E2F812D2E3}"/>
              </a:ext>
            </a:extLst>
          </p:cNvPr>
          <p:cNvSpPr txBox="1"/>
          <p:nvPr/>
        </p:nvSpPr>
        <p:spPr>
          <a:xfrm>
            <a:off x="3250928" y="4453632"/>
            <a:ext cx="3778752" cy="720000"/>
          </a:xfrm>
          <a:prstGeom prst="rect">
            <a:avLst/>
          </a:prstGeom>
          <a:solidFill>
            <a:schemeClr val="bg2">
              <a:lumMod val="9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marL="171450" indent="-171450">
              <a:buFont typeface="Arial" panose="020B0604020202020204" pitchFamily="34" charset="0"/>
              <a:buChar char="•"/>
            </a:pPr>
            <a:r>
              <a:rPr lang="ja-JP" altLang="en-US" sz="1200" dirty="0">
                <a:ea typeface="游ゴシック" panose="020B0400000000000000" pitchFamily="50" charset="-128"/>
              </a:rPr>
              <a:t>従業員一覧の閲覧および登録情報の修正不可</a:t>
            </a:r>
            <a:endParaRPr lang="en-US" altLang="ja-JP" sz="1200" dirty="0">
              <a:ea typeface="游ゴシック" panose="020B0400000000000000" pitchFamily="50" charset="-128"/>
            </a:endParaRPr>
          </a:p>
          <a:p>
            <a:pPr marL="171450" indent="-171450">
              <a:buFont typeface="Arial" panose="020B0604020202020204" pitchFamily="34" charset="0"/>
              <a:buChar char="•"/>
            </a:pPr>
            <a:r>
              <a:rPr lang="ja-JP" altLang="en-US" sz="1200" dirty="0">
                <a:ea typeface="游ゴシック" panose="020B0400000000000000" pitchFamily="50" charset="-128"/>
              </a:rPr>
              <a:t>追加設問登録修正不可</a:t>
            </a:r>
            <a:endParaRPr lang="en-US" altLang="ja-JP" sz="1200" dirty="0">
              <a:ea typeface="游ゴシック" panose="020B0400000000000000" pitchFamily="50" charset="-128"/>
            </a:endParaRPr>
          </a:p>
        </p:txBody>
      </p:sp>
      <p:sp>
        <p:nvSpPr>
          <p:cNvPr id="64" name="テキスト ボックス 63">
            <a:extLst>
              <a:ext uri="{FF2B5EF4-FFF2-40B4-BE49-F238E27FC236}">
                <a16:creationId xmlns:a16="http://schemas.microsoft.com/office/drawing/2014/main" id="{E7EF1A9E-970E-4AF2-BD91-016CC445A9B0}"/>
              </a:ext>
            </a:extLst>
          </p:cNvPr>
          <p:cNvSpPr txBox="1"/>
          <p:nvPr/>
        </p:nvSpPr>
        <p:spPr>
          <a:xfrm>
            <a:off x="7208429" y="4453632"/>
            <a:ext cx="1800000"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marL="171450" indent="-171450">
              <a:buFont typeface="Arial" panose="020B0604020202020204" pitchFamily="34" charset="0"/>
              <a:buChar char="•"/>
            </a:pPr>
            <a:r>
              <a:rPr lang="ja-JP" altLang="en-US" sz="1200" dirty="0">
                <a:solidFill>
                  <a:srgbClr val="000000"/>
                </a:solidFill>
                <a:ea typeface="游ゴシック" panose="020B0400000000000000" pitchFamily="50" charset="-128"/>
                <a:sym typeface="ヒラギノ角ゴ ProN W6"/>
              </a:rPr>
              <a:t>全従業員情報の閲覧及び登録情報の修正可能</a:t>
            </a:r>
            <a:endParaRPr lang="en-US" altLang="ja-JP" sz="1200" dirty="0">
              <a:solidFill>
                <a:srgbClr val="000000"/>
              </a:solidFill>
              <a:ea typeface="游ゴシック" panose="020B0400000000000000" pitchFamily="50" charset="-128"/>
              <a:sym typeface="ヒラギノ角ゴ ProN W6"/>
            </a:endParaRPr>
          </a:p>
          <a:p>
            <a:pPr marL="171450" indent="-171450">
              <a:buFont typeface="Arial" panose="020B0604020202020204" pitchFamily="34" charset="0"/>
              <a:buChar char="•"/>
            </a:pPr>
            <a:r>
              <a:rPr lang="ja-JP" altLang="en-US" sz="1200" dirty="0">
                <a:solidFill>
                  <a:srgbClr val="000000"/>
                </a:solidFill>
                <a:ea typeface="游ゴシック" panose="020B0400000000000000" pitchFamily="50" charset="-128"/>
                <a:sym typeface="ヒラギノ角ゴ ProN W6"/>
              </a:rPr>
              <a:t>追加質問の登録修正が可能（結果閲覧不可）</a:t>
            </a:r>
          </a:p>
        </p:txBody>
      </p:sp>
      <p:sp>
        <p:nvSpPr>
          <p:cNvPr id="65" name="テキスト ボックス 64">
            <a:extLst>
              <a:ext uri="{FF2B5EF4-FFF2-40B4-BE49-F238E27FC236}">
                <a16:creationId xmlns:a16="http://schemas.microsoft.com/office/drawing/2014/main" id="{5556E471-2780-43A7-A813-19ABC97CDA1A}"/>
              </a:ext>
            </a:extLst>
          </p:cNvPr>
          <p:cNvSpPr txBox="1"/>
          <p:nvPr/>
        </p:nvSpPr>
        <p:spPr>
          <a:xfrm>
            <a:off x="7208429" y="2676695"/>
            <a:ext cx="1800000" cy="720000"/>
          </a:xfrm>
          <a:prstGeom prst="rect">
            <a:avLst/>
          </a:prstGeom>
          <a:solidFill>
            <a:schemeClr val="bg2">
              <a:lumMod val="9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200" dirty="0">
                <a:ea typeface="游ゴシック" panose="020B0400000000000000" pitchFamily="50" charset="-128"/>
              </a:rPr>
              <a:t>閲覧不可</a:t>
            </a:r>
          </a:p>
        </p:txBody>
      </p:sp>
      <p:sp>
        <p:nvSpPr>
          <p:cNvPr id="66" name="テキスト ボックス 65">
            <a:extLst>
              <a:ext uri="{FF2B5EF4-FFF2-40B4-BE49-F238E27FC236}">
                <a16:creationId xmlns:a16="http://schemas.microsoft.com/office/drawing/2014/main" id="{79B8979F-DBE1-47CA-ACD9-5D77AA8D77DA}"/>
              </a:ext>
            </a:extLst>
          </p:cNvPr>
          <p:cNvSpPr txBox="1"/>
          <p:nvPr/>
        </p:nvSpPr>
        <p:spPr>
          <a:xfrm>
            <a:off x="1272176" y="5350489"/>
            <a:ext cx="1800000"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marL="171450" indent="-171450">
              <a:buFont typeface="Wingdings" panose="05000000000000000000" pitchFamily="2" charset="2"/>
              <a:buChar char="ü"/>
            </a:pPr>
            <a:r>
              <a:rPr lang="ja-JP" altLang="en-US" sz="1200" dirty="0">
                <a:solidFill>
                  <a:srgbClr val="000000"/>
                </a:solidFill>
                <a:ea typeface="游ゴシック" panose="020B0400000000000000" pitchFamily="50" charset="-128"/>
                <a:sym typeface="ヒラギノ角ゴ ProN W6"/>
              </a:rPr>
              <a:t>本社人事</a:t>
            </a:r>
            <a:endParaRPr lang="en-US" altLang="ja-JP" sz="1200" dirty="0">
              <a:solidFill>
                <a:srgbClr val="000000"/>
              </a:solidFill>
              <a:ea typeface="游ゴシック" panose="020B0400000000000000" pitchFamily="50" charset="-128"/>
              <a:sym typeface="ヒラギノ角ゴ ProN W6"/>
            </a:endParaRPr>
          </a:p>
          <a:p>
            <a:pPr marL="171450" indent="-171450">
              <a:buFont typeface="Wingdings" panose="05000000000000000000" pitchFamily="2" charset="2"/>
              <a:buChar char="ü"/>
            </a:pPr>
            <a:r>
              <a:rPr lang="ja-JP" altLang="en-US" sz="1200" dirty="0">
                <a:solidFill>
                  <a:srgbClr val="000000"/>
                </a:solidFill>
                <a:ea typeface="游ゴシック" panose="020B0400000000000000" pitchFamily="50" charset="-128"/>
                <a:sym typeface="ヒラギノ角ゴ ProN W6"/>
              </a:rPr>
              <a:t>役員</a:t>
            </a:r>
          </a:p>
        </p:txBody>
      </p:sp>
      <p:sp>
        <p:nvSpPr>
          <p:cNvPr id="67" name="テキスト ボックス 66">
            <a:extLst>
              <a:ext uri="{FF2B5EF4-FFF2-40B4-BE49-F238E27FC236}">
                <a16:creationId xmlns:a16="http://schemas.microsoft.com/office/drawing/2014/main" id="{CDCDFD70-3B19-4828-BFD9-D7BF0FCBB813}"/>
              </a:ext>
            </a:extLst>
          </p:cNvPr>
          <p:cNvSpPr txBox="1"/>
          <p:nvPr/>
        </p:nvSpPr>
        <p:spPr>
          <a:xfrm>
            <a:off x="4539734" y="5319925"/>
            <a:ext cx="2668695"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marL="171450" indent="-171450">
              <a:buFont typeface="Wingdings" panose="05000000000000000000" pitchFamily="2" charset="2"/>
              <a:buChar char="ü"/>
            </a:pPr>
            <a:r>
              <a:rPr lang="ja-JP" altLang="en-US" sz="1200" dirty="0">
                <a:solidFill>
                  <a:srgbClr val="000000"/>
                </a:solidFill>
                <a:ea typeface="游ゴシック" panose="020B0400000000000000" pitchFamily="50" charset="-128"/>
                <a:sym typeface="ヒラギノ角ゴ ProN W6"/>
              </a:rPr>
              <a:t>事業部人事</a:t>
            </a:r>
            <a:endParaRPr lang="en-US" altLang="ja-JP" sz="1200" dirty="0">
              <a:solidFill>
                <a:srgbClr val="000000"/>
              </a:solidFill>
              <a:ea typeface="游ゴシック" panose="020B0400000000000000" pitchFamily="50" charset="-128"/>
              <a:sym typeface="ヒラギノ角ゴ ProN W6"/>
            </a:endParaRPr>
          </a:p>
          <a:p>
            <a:pPr marL="171450" indent="-171450">
              <a:buFont typeface="Wingdings" panose="05000000000000000000" pitchFamily="2" charset="2"/>
              <a:buChar char="ü"/>
            </a:pPr>
            <a:r>
              <a:rPr lang="ja-JP" altLang="en-US" sz="1200" dirty="0">
                <a:solidFill>
                  <a:srgbClr val="000000"/>
                </a:solidFill>
                <a:ea typeface="游ゴシック" panose="020B0400000000000000" pitchFamily="50" charset="-128"/>
                <a:sym typeface="ヒラギノ角ゴ ProN W6"/>
              </a:rPr>
              <a:t>部長以上役職者</a:t>
            </a:r>
            <a:endParaRPr lang="en-US" altLang="ja-JP" sz="1200" dirty="0">
              <a:solidFill>
                <a:srgbClr val="000000"/>
              </a:solidFill>
              <a:ea typeface="游ゴシック" panose="020B0400000000000000" pitchFamily="50" charset="-128"/>
              <a:sym typeface="ヒラギノ角ゴ ProN W6"/>
            </a:endParaRPr>
          </a:p>
          <a:p>
            <a:pPr marL="171450" indent="-171450">
              <a:buFont typeface="Wingdings" panose="05000000000000000000" pitchFamily="2" charset="2"/>
              <a:buChar char="ü"/>
            </a:pPr>
            <a:r>
              <a:rPr lang="ja-JP" altLang="en-US" sz="1200" dirty="0">
                <a:solidFill>
                  <a:srgbClr val="000000"/>
                </a:solidFill>
                <a:ea typeface="游ゴシック" panose="020B0400000000000000" pitchFamily="50" charset="-128"/>
                <a:sym typeface="ヒラギノ角ゴ ProN W6"/>
              </a:rPr>
              <a:t>エリアマネージャー</a:t>
            </a:r>
          </a:p>
        </p:txBody>
      </p:sp>
      <p:sp>
        <p:nvSpPr>
          <p:cNvPr id="69" name="テキスト ボックス 68">
            <a:extLst>
              <a:ext uri="{FF2B5EF4-FFF2-40B4-BE49-F238E27FC236}">
                <a16:creationId xmlns:a16="http://schemas.microsoft.com/office/drawing/2014/main" id="{FAAB45E4-7EDB-4EF0-A253-BCFAF00DA2FE}"/>
              </a:ext>
            </a:extLst>
          </p:cNvPr>
          <p:cNvSpPr txBox="1"/>
          <p:nvPr/>
        </p:nvSpPr>
        <p:spPr>
          <a:xfrm>
            <a:off x="7208429" y="5342100"/>
            <a:ext cx="1800000"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marL="171450" indent="-171450">
              <a:buFont typeface="Wingdings" panose="05000000000000000000" pitchFamily="2" charset="2"/>
              <a:buChar char="ü"/>
            </a:pPr>
            <a:r>
              <a:rPr lang="ja-JP" altLang="en-US" sz="1200" dirty="0">
                <a:solidFill>
                  <a:srgbClr val="000000"/>
                </a:solidFill>
                <a:ea typeface="游ゴシック" panose="020B0400000000000000" pitchFamily="50" charset="-128"/>
                <a:sym typeface="ヒラギノ角ゴ ProN W6"/>
              </a:rPr>
              <a:t>アシスタント</a:t>
            </a:r>
          </a:p>
        </p:txBody>
      </p:sp>
      <p:sp>
        <p:nvSpPr>
          <p:cNvPr id="70" name="正方形/長方形 69">
            <a:extLst>
              <a:ext uri="{FF2B5EF4-FFF2-40B4-BE49-F238E27FC236}">
                <a16:creationId xmlns:a16="http://schemas.microsoft.com/office/drawing/2014/main" id="{68C3676C-878E-487C-8D34-9C951E12EC16}"/>
              </a:ext>
            </a:extLst>
          </p:cNvPr>
          <p:cNvSpPr/>
          <p:nvPr/>
        </p:nvSpPr>
        <p:spPr>
          <a:xfrm>
            <a:off x="101055" y="2649344"/>
            <a:ext cx="1012965" cy="774702"/>
          </a:xfrm>
          <a:prstGeom prst="rect">
            <a:avLst/>
          </a:prstGeom>
          <a:solidFill>
            <a:schemeClr val="tx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43810" bIns="43810" rtlCol="0" anchor="ctr" anchorCtr="0"/>
          <a:lstStyle/>
          <a:p>
            <a:pPr algn="ctr"/>
            <a:r>
              <a:rPr kumimoji="1" lang="ja-JP" altLang="en-US" sz="1015" b="1" dirty="0">
                <a:solidFill>
                  <a:schemeClr val="bg1"/>
                </a:solidFill>
                <a:latin typeface="+mn-ea"/>
                <a:ea typeface="游ゴシック" panose="020B0400000000000000" pitchFamily="50" charset="-128"/>
                <a:cs typeface="Meiryo UI" panose="020B0604030504040204" pitchFamily="50" charset="-128"/>
              </a:rPr>
              <a:t>組織別</a:t>
            </a:r>
            <a:endParaRPr kumimoji="1" lang="en-US" altLang="ja-JP" sz="1015" b="1" dirty="0">
              <a:solidFill>
                <a:schemeClr val="bg1"/>
              </a:solidFill>
              <a:latin typeface="+mn-ea"/>
              <a:ea typeface="游ゴシック" panose="020B0400000000000000" pitchFamily="50" charset="-128"/>
              <a:cs typeface="Meiryo UI" panose="020B0604030504040204" pitchFamily="50" charset="-128"/>
            </a:endParaRPr>
          </a:p>
          <a:p>
            <a:pPr algn="ctr"/>
            <a:r>
              <a:rPr kumimoji="1" lang="ja-JP" altLang="en-US" sz="1015" b="1" dirty="0">
                <a:solidFill>
                  <a:schemeClr val="bg1"/>
                </a:solidFill>
                <a:latin typeface="+mn-ea"/>
                <a:ea typeface="游ゴシック" panose="020B0400000000000000" pitchFamily="50" charset="-128"/>
                <a:cs typeface="Meiryo UI" panose="020B0604030504040204" pitchFamily="50" charset="-128"/>
              </a:rPr>
              <a:t>レポート</a:t>
            </a:r>
          </a:p>
        </p:txBody>
      </p:sp>
      <p:cxnSp>
        <p:nvCxnSpPr>
          <p:cNvPr id="71" name="直線コネクタ 70">
            <a:extLst>
              <a:ext uri="{FF2B5EF4-FFF2-40B4-BE49-F238E27FC236}">
                <a16:creationId xmlns:a16="http://schemas.microsoft.com/office/drawing/2014/main" id="{F88A5303-A7FC-4C24-9FBE-E265367E13E7}"/>
              </a:ext>
            </a:extLst>
          </p:cNvPr>
          <p:cNvCxnSpPr>
            <a:cxnSpLocks/>
          </p:cNvCxnSpPr>
          <p:nvPr/>
        </p:nvCxnSpPr>
        <p:spPr>
          <a:xfrm>
            <a:off x="0" y="3475838"/>
            <a:ext cx="9113501" cy="15450"/>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sp>
        <p:nvSpPr>
          <p:cNvPr id="72" name="正方形/長方形 71">
            <a:extLst>
              <a:ext uri="{FF2B5EF4-FFF2-40B4-BE49-F238E27FC236}">
                <a16:creationId xmlns:a16="http://schemas.microsoft.com/office/drawing/2014/main" id="{3E3E319C-3922-4243-A8DC-18737C3DDB38}"/>
              </a:ext>
            </a:extLst>
          </p:cNvPr>
          <p:cNvSpPr/>
          <p:nvPr/>
        </p:nvSpPr>
        <p:spPr>
          <a:xfrm>
            <a:off x="101055" y="3537813"/>
            <a:ext cx="1012965" cy="774702"/>
          </a:xfrm>
          <a:prstGeom prst="rect">
            <a:avLst/>
          </a:prstGeom>
          <a:solidFill>
            <a:schemeClr val="tx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43810" bIns="43810" rtlCol="0" anchor="ctr" anchorCtr="0"/>
          <a:lstStyle/>
          <a:p>
            <a:pPr algn="ctr"/>
            <a:r>
              <a:rPr kumimoji="1" lang="ja-JP" altLang="en-US" sz="1015" b="1" dirty="0">
                <a:solidFill>
                  <a:schemeClr val="bg1"/>
                </a:solidFill>
                <a:latin typeface="+mn-ea"/>
                <a:ea typeface="游ゴシック" panose="020B0400000000000000" pitchFamily="50" charset="-128"/>
                <a:cs typeface="Meiryo UI" panose="020B0604030504040204" pitchFamily="50" charset="-128"/>
              </a:rPr>
              <a:t>分析レポート</a:t>
            </a:r>
            <a:endParaRPr kumimoji="1" lang="en-US" altLang="ja-JP" sz="1015" b="1" dirty="0">
              <a:solidFill>
                <a:schemeClr val="bg1"/>
              </a:solidFill>
              <a:latin typeface="+mn-ea"/>
              <a:ea typeface="游ゴシック" panose="020B0400000000000000" pitchFamily="50" charset="-128"/>
              <a:cs typeface="Meiryo UI" panose="020B0604030504040204" pitchFamily="50" charset="-128"/>
            </a:endParaRPr>
          </a:p>
          <a:p>
            <a:pPr algn="ctr"/>
            <a:r>
              <a:rPr kumimoji="1" lang="en-US" altLang="ja-JP" sz="1015" b="1" dirty="0">
                <a:solidFill>
                  <a:schemeClr val="bg1"/>
                </a:solidFill>
                <a:latin typeface="+mn-ea"/>
                <a:ea typeface="游ゴシック" panose="020B0400000000000000" pitchFamily="50" charset="-128"/>
                <a:cs typeface="Meiryo UI" panose="020B0604030504040204" pitchFamily="50" charset="-128"/>
              </a:rPr>
              <a:t>eNPS</a:t>
            </a:r>
            <a:r>
              <a:rPr kumimoji="1" lang="ja-JP" altLang="en-US" sz="1015" b="1" dirty="0">
                <a:solidFill>
                  <a:schemeClr val="bg1"/>
                </a:solidFill>
                <a:latin typeface="+mn-ea"/>
                <a:ea typeface="游ゴシック" panose="020B0400000000000000" pitchFamily="50" charset="-128"/>
                <a:cs typeface="Meiryo UI" panose="020B0604030504040204" pitchFamily="50" charset="-128"/>
              </a:rPr>
              <a:t>レポート</a:t>
            </a:r>
          </a:p>
        </p:txBody>
      </p:sp>
      <p:cxnSp>
        <p:nvCxnSpPr>
          <p:cNvPr id="73" name="直線コネクタ 72">
            <a:extLst>
              <a:ext uri="{FF2B5EF4-FFF2-40B4-BE49-F238E27FC236}">
                <a16:creationId xmlns:a16="http://schemas.microsoft.com/office/drawing/2014/main" id="{E679F7AA-9FB0-4480-8A1A-59C0A0E1EDF1}"/>
              </a:ext>
            </a:extLst>
          </p:cNvPr>
          <p:cNvCxnSpPr>
            <a:cxnSpLocks/>
          </p:cNvCxnSpPr>
          <p:nvPr/>
        </p:nvCxnSpPr>
        <p:spPr>
          <a:xfrm>
            <a:off x="0" y="4364523"/>
            <a:ext cx="9113501" cy="0"/>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sp>
        <p:nvSpPr>
          <p:cNvPr id="74" name="正方形/長方形 73">
            <a:extLst>
              <a:ext uri="{FF2B5EF4-FFF2-40B4-BE49-F238E27FC236}">
                <a16:creationId xmlns:a16="http://schemas.microsoft.com/office/drawing/2014/main" id="{1A5065F1-4D45-48C4-8C92-E83235C4135C}"/>
              </a:ext>
            </a:extLst>
          </p:cNvPr>
          <p:cNvSpPr/>
          <p:nvPr/>
        </p:nvSpPr>
        <p:spPr>
          <a:xfrm>
            <a:off x="101055" y="4426281"/>
            <a:ext cx="1012965" cy="774702"/>
          </a:xfrm>
          <a:prstGeom prst="rect">
            <a:avLst/>
          </a:prstGeom>
          <a:solidFill>
            <a:schemeClr val="tx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43810" bIns="43810" rtlCol="0" anchor="ctr" anchorCtr="0"/>
          <a:lstStyle/>
          <a:p>
            <a:pPr algn="ctr"/>
            <a:r>
              <a:rPr kumimoji="1" lang="ja-JP" altLang="en-US" sz="1015" b="1" dirty="0">
                <a:solidFill>
                  <a:schemeClr val="bg1"/>
                </a:solidFill>
                <a:latin typeface="+mn-ea"/>
                <a:ea typeface="游ゴシック" panose="020B0400000000000000" pitchFamily="50" charset="-128"/>
                <a:cs typeface="Meiryo UI" panose="020B0604030504040204" pitchFamily="50" charset="-128"/>
              </a:rPr>
              <a:t>従業員一覧</a:t>
            </a:r>
            <a:endParaRPr kumimoji="1" lang="en-US" altLang="ja-JP" sz="1015" b="1" dirty="0">
              <a:solidFill>
                <a:schemeClr val="bg1"/>
              </a:solidFill>
              <a:latin typeface="+mn-ea"/>
              <a:ea typeface="游ゴシック" panose="020B0400000000000000" pitchFamily="50" charset="-128"/>
              <a:cs typeface="Meiryo UI" panose="020B0604030504040204" pitchFamily="50" charset="-128"/>
            </a:endParaRPr>
          </a:p>
          <a:p>
            <a:pPr algn="ctr"/>
            <a:r>
              <a:rPr kumimoji="1" lang="ja-JP" altLang="en-US" sz="1015" b="1" dirty="0">
                <a:solidFill>
                  <a:schemeClr val="bg1"/>
                </a:solidFill>
                <a:latin typeface="+mn-ea"/>
                <a:ea typeface="游ゴシック" panose="020B0400000000000000" pitchFamily="50" charset="-128"/>
                <a:cs typeface="Meiryo UI" panose="020B0604030504040204" pitchFamily="50" charset="-128"/>
              </a:rPr>
              <a:t>追加質問の登録や修正</a:t>
            </a:r>
          </a:p>
        </p:txBody>
      </p:sp>
      <p:sp>
        <p:nvSpPr>
          <p:cNvPr id="76" name="正方形/長方形 54">
            <a:extLst>
              <a:ext uri="{FF2B5EF4-FFF2-40B4-BE49-F238E27FC236}">
                <a16:creationId xmlns:a16="http://schemas.microsoft.com/office/drawing/2014/main" id="{942B2A8F-6D23-4CF1-A4E0-6511AD4A6E0C}"/>
              </a:ext>
            </a:extLst>
          </p:cNvPr>
          <p:cNvSpPr/>
          <p:nvPr/>
        </p:nvSpPr>
        <p:spPr>
          <a:xfrm>
            <a:off x="3250928" y="1283387"/>
            <a:ext cx="1800000" cy="360000"/>
          </a:xfrm>
          <a:prstGeom prst="rect">
            <a:avLst/>
          </a:prstGeom>
          <a:solidFill>
            <a:srgbClr val="55BBB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62" b="1" dirty="0">
                <a:solidFill>
                  <a:schemeClr val="bg1"/>
                </a:solidFill>
                <a:latin typeface="+mn-ea"/>
                <a:ea typeface="游ゴシック" panose="020B0400000000000000" pitchFamily="50" charset="-128"/>
                <a:cs typeface="HGMaruGothicMPRO" charset="-128"/>
              </a:rPr>
              <a:t>限定管理者</a:t>
            </a:r>
          </a:p>
        </p:txBody>
      </p:sp>
      <p:sp>
        <p:nvSpPr>
          <p:cNvPr id="77" name="テキスト ボックス 76">
            <a:extLst>
              <a:ext uri="{FF2B5EF4-FFF2-40B4-BE49-F238E27FC236}">
                <a16:creationId xmlns:a16="http://schemas.microsoft.com/office/drawing/2014/main" id="{2B67081D-D4DC-4241-AD09-90EBFE7E4F6D}"/>
              </a:ext>
            </a:extLst>
          </p:cNvPr>
          <p:cNvSpPr txBox="1"/>
          <p:nvPr/>
        </p:nvSpPr>
        <p:spPr>
          <a:xfrm>
            <a:off x="3250928" y="1788226"/>
            <a:ext cx="3778752"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200" dirty="0">
                <a:ea typeface="游ゴシック" panose="020B0400000000000000" pitchFamily="50" charset="-128"/>
              </a:rPr>
              <a:t>兼務含む所属配下組織データを閲覧可</a:t>
            </a:r>
            <a:endParaRPr lang="ja-JP" altLang="en-US" sz="1200" dirty="0">
              <a:solidFill>
                <a:srgbClr val="000000"/>
              </a:solidFill>
              <a:ea typeface="游ゴシック" panose="020B0400000000000000" pitchFamily="50" charset="-128"/>
              <a:sym typeface="ヒラギノ角ゴ ProN W6"/>
            </a:endParaRPr>
          </a:p>
        </p:txBody>
      </p:sp>
      <p:cxnSp>
        <p:nvCxnSpPr>
          <p:cNvPr id="79" name="直線コネクタ 78">
            <a:extLst>
              <a:ext uri="{FF2B5EF4-FFF2-40B4-BE49-F238E27FC236}">
                <a16:creationId xmlns:a16="http://schemas.microsoft.com/office/drawing/2014/main" id="{8532DCC8-B704-481C-92A0-DBCCD3A5BC41}"/>
              </a:ext>
            </a:extLst>
          </p:cNvPr>
          <p:cNvCxnSpPr>
            <a:cxnSpLocks/>
          </p:cNvCxnSpPr>
          <p:nvPr/>
        </p:nvCxnSpPr>
        <p:spPr>
          <a:xfrm>
            <a:off x="5140304" y="2607084"/>
            <a:ext cx="0" cy="868754"/>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sp>
        <p:nvSpPr>
          <p:cNvPr id="80" name="テキスト ボックス 79">
            <a:extLst>
              <a:ext uri="{FF2B5EF4-FFF2-40B4-BE49-F238E27FC236}">
                <a16:creationId xmlns:a16="http://schemas.microsoft.com/office/drawing/2014/main" id="{978E3880-AF8E-4264-84AC-611D2D7911DD}"/>
              </a:ext>
            </a:extLst>
          </p:cNvPr>
          <p:cNvSpPr txBox="1"/>
          <p:nvPr/>
        </p:nvSpPr>
        <p:spPr>
          <a:xfrm>
            <a:off x="5229680" y="2676695"/>
            <a:ext cx="1800000"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200" dirty="0">
                <a:ea typeface="游ゴシック" panose="020B0400000000000000" pitchFamily="50" charset="-128"/>
              </a:rPr>
              <a:t>兼務を含む「所属配下組織」と、回答数が</a:t>
            </a:r>
            <a:r>
              <a:rPr lang="en-US" altLang="ja-JP" sz="1200" dirty="0">
                <a:ea typeface="游ゴシック" panose="020B0400000000000000" pitchFamily="50" charset="-128"/>
              </a:rPr>
              <a:t>5</a:t>
            </a:r>
            <a:r>
              <a:rPr lang="ja-JP" altLang="en-US" sz="1200" dirty="0">
                <a:ea typeface="游ゴシック" panose="020B0400000000000000" pitchFamily="50" charset="-128"/>
              </a:rPr>
              <a:t>件以上の「所属外組織」のデータを閲覧可能。</a:t>
            </a:r>
            <a:endParaRPr lang="ja-JP" altLang="en-US" sz="1200" dirty="0">
              <a:solidFill>
                <a:srgbClr val="000000"/>
              </a:solidFill>
              <a:ea typeface="游ゴシック" panose="020B0400000000000000" pitchFamily="50" charset="-128"/>
              <a:sym typeface="ヒラギノ角ゴ ProN W6"/>
            </a:endParaRPr>
          </a:p>
        </p:txBody>
      </p:sp>
      <p:sp>
        <p:nvSpPr>
          <p:cNvPr id="83" name="テキスト ボックス 82">
            <a:extLst>
              <a:ext uri="{FF2B5EF4-FFF2-40B4-BE49-F238E27FC236}">
                <a16:creationId xmlns:a16="http://schemas.microsoft.com/office/drawing/2014/main" id="{B0059D29-FF00-49E0-B48D-BAC7783073EC}"/>
              </a:ext>
            </a:extLst>
          </p:cNvPr>
          <p:cNvSpPr txBox="1"/>
          <p:nvPr/>
        </p:nvSpPr>
        <p:spPr>
          <a:xfrm>
            <a:off x="7208429" y="1788226"/>
            <a:ext cx="1800000" cy="720000"/>
          </a:xfrm>
          <a:prstGeom prst="rect">
            <a:avLst/>
          </a:prstGeom>
          <a:solidFill>
            <a:schemeClr val="bg2">
              <a:lumMod val="9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200" dirty="0">
                <a:solidFill>
                  <a:srgbClr val="000000"/>
                </a:solidFill>
                <a:ea typeface="游ゴシック" panose="020B0400000000000000" pitchFamily="50" charset="-128"/>
                <a:sym typeface="ヒラギノ角ゴ ProN W6"/>
              </a:rPr>
              <a:t>閲覧不可</a:t>
            </a:r>
          </a:p>
        </p:txBody>
      </p:sp>
      <p:sp>
        <p:nvSpPr>
          <p:cNvPr id="85" name="正方形/長方形 54">
            <a:extLst>
              <a:ext uri="{FF2B5EF4-FFF2-40B4-BE49-F238E27FC236}">
                <a16:creationId xmlns:a16="http://schemas.microsoft.com/office/drawing/2014/main" id="{B13D4414-4CFD-4244-9583-BA843A2E50AF}"/>
              </a:ext>
            </a:extLst>
          </p:cNvPr>
          <p:cNvSpPr/>
          <p:nvPr/>
        </p:nvSpPr>
        <p:spPr>
          <a:xfrm>
            <a:off x="5229680" y="1283387"/>
            <a:ext cx="1800000" cy="360000"/>
          </a:xfrm>
          <a:prstGeom prst="rect">
            <a:avLst/>
          </a:prstGeom>
          <a:solidFill>
            <a:srgbClr val="55BBB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62" b="1" dirty="0">
                <a:solidFill>
                  <a:schemeClr val="bg1"/>
                </a:solidFill>
                <a:latin typeface="+mn-ea"/>
                <a:ea typeface="游ゴシック" panose="020B0400000000000000" pitchFamily="50" charset="-128"/>
                <a:cs typeface="HGMaruGothicMPRO" charset="-128"/>
              </a:rPr>
              <a:t>特別限定管理者</a:t>
            </a:r>
          </a:p>
        </p:txBody>
      </p:sp>
      <p:cxnSp>
        <p:nvCxnSpPr>
          <p:cNvPr id="87" name="直線コネクタ 86">
            <a:extLst>
              <a:ext uri="{FF2B5EF4-FFF2-40B4-BE49-F238E27FC236}">
                <a16:creationId xmlns:a16="http://schemas.microsoft.com/office/drawing/2014/main" id="{0FF1AB94-4807-40EA-B652-4E8BAD85706F}"/>
              </a:ext>
            </a:extLst>
          </p:cNvPr>
          <p:cNvCxnSpPr>
            <a:cxnSpLocks/>
          </p:cNvCxnSpPr>
          <p:nvPr/>
        </p:nvCxnSpPr>
        <p:spPr>
          <a:xfrm>
            <a:off x="7119056" y="1239716"/>
            <a:ext cx="0" cy="4849735"/>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sp>
        <p:nvSpPr>
          <p:cNvPr id="88" name="正方形/長方形 54">
            <a:extLst>
              <a:ext uri="{FF2B5EF4-FFF2-40B4-BE49-F238E27FC236}">
                <a16:creationId xmlns:a16="http://schemas.microsoft.com/office/drawing/2014/main" id="{B4E90DF9-D49C-481D-A4CD-D84ECF87E3C8}"/>
              </a:ext>
            </a:extLst>
          </p:cNvPr>
          <p:cNvSpPr/>
          <p:nvPr/>
        </p:nvSpPr>
        <p:spPr>
          <a:xfrm>
            <a:off x="7208429" y="1283387"/>
            <a:ext cx="1800000" cy="360000"/>
          </a:xfrm>
          <a:prstGeom prst="rect">
            <a:avLst/>
          </a:prstGeom>
          <a:solidFill>
            <a:srgbClr val="55BBB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62" b="1" dirty="0">
                <a:solidFill>
                  <a:schemeClr val="bg1"/>
                </a:solidFill>
                <a:latin typeface="+mn-ea"/>
                <a:ea typeface="游ゴシック" panose="020B0400000000000000" pitchFamily="50" charset="-128"/>
                <a:cs typeface="HGMaruGothicMPRO" charset="-128"/>
              </a:rPr>
              <a:t>作業者</a:t>
            </a:r>
          </a:p>
        </p:txBody>
      </p:sp>
      <p:cxnSp>
        <p:nvCxnSpPr>
          <p:cNvPr id="89" name="直線コネクタ 88">
            <a:extLst>
              <a:ext uri="{FF2B5EF4-FFF2-40B4-BE49-F238E27FC236}">
                <a16:creationId xmlns:a16="http://schemas.microsoft.com/office/drawing/2014/main" id="{5C02D692-C81C-4F15-BA1C-8E083E60CF6B}"/>
              </a:ext>
            </a:extLst>
          </p:cNvPr>
          <p:cNvCxnSpPr>
            <a:cxnSpLocks/>
          </p:cNvCxnSpPr>
          <p:nvPr/>
        </p:nvCxnSpPr>
        <p:spPr>
          <a:xfrm>
            <a:off x="0" y="5252946"/>
            <a:ext cx="9113501" cy="0"/>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sp>
        <p:nvSpPr>
          <p:cNvPr id="90" name="正方形/長方形 89">
            <a:extLst>
              <a:ext uri="{FF2B5EF4-FFF2-40B4-BE49-F238E27FC236}">
                <a16:creationId xmlns:a16="http://schemas.microsoft.com/office/drawing/2014/main" id="{B81AC117-ADC4-4C39-9BF3-EEBEDA751E6A}"/>
              </a:ext>
            </a:extLst>
          </p:cNvPr>
          <p:cNvSpPr/>
          <p:nvPr/>
        </p:nvSpPr>
        <p:spPr>
          <a:xfrm>
            <a:off x="101055" y="5314749"/>
            <a:ext cx="1012965" cy="774702"/>
          </a:xfrm>
          <a:prstGeom prst="rect">
            <a:avLst/>
          </a:prstGeom>
          <a:solidFill>
            <a:schemeClr val="tx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43810" bIns="43810" rtlCol="0" anchor="ctr" anchorCtr="0"/>
          <a:lstStyle/>
          <a:p>
            <a:pPr algn="ctr"/>
            <a:r>
              <a:rPr kumimoji="1" lang="ja-JP" altLang="en-US" sz="1015" b="1" dirty="0">
                <a:solidFill>
                  <a:schemeClr val="bg1"/>
                </a:solidFill>
                <a:latin typeface="+mn-ea"/>
                <a:ea typeface="游ゴシック" panose="020B0400000000000000" pitchFamily="50" charset="-128"/>
                <a:cs typeface="Meiryo UI" panose="020B0604030504040204" pitchFamily="50" charset="-128"/>
              </a:rPr>
              <a:t>想定パターン</a:t>
            </a:r>
          </a:p>
        </p:txBody>
      </p:sp>
      <p:sp>
        <p:nvSpPr>
          <p:cNvPr id="3" name="スライド番号プレースホルダー 2">
            <a:extLst>
              <a:ext uri="{FF2B5EF4-FFF2-40B4-BE49-F238E27FC236}">
                <a16:creationId xmlns:a16="http://schemas.microsoft.com/office/drawing/2014/main" id="{B0AC7D69-AB7E-4F0B-97E3-9CE46EED4E0E}"/>
              </a:ext>
            </a:extLst>
          </p:cNvPr>
          <p:cNvSpPr>
            <a:spLocks noGrp="1"/>
          </p:cNvSpPr>
          <p:nvPr>
            <p:ph type="sldNum" sz="quarter" idx="2"/>
          </p:nvPr>
        </p:nvSpPr>
        <p:spPr/>
        <p:txBody>
          <a:bodyPr/>
          <a:lstStyle/>
          <a:p>
            <a:fld id="{86CB4B4D-7CA3-9044-876B-883B54F8677D}" type="slidenum">
              <a:rPr lang="en-US" altLang="ja-JP" smtClean="0"/>
              <a:t>18</a:t>
            </a:fld>
            <a:endParaRPr lang="ja-JP" altLang="en-US" dirty="0"/>
          </a:p>
        </p:txBody>
      </p:sp>
      <p:sp>
        <p:nvSpPr>
          <p:cNvPr id="47" name="テキスト ボックス 46">
            <a:extLst>
              <a:ext uri="{FF2B5EF4-FFF2-40B4-BE49-F238E27FC236}">
                <a16:creationId xmlns:a16="http://schemas.microsoft.com/office/drawing/2014/main" id="{56F6131E-CAC5-41B9-A480-91E0F9B8F401}"/>
              </a:ext>
            </a:extLst>
          </p:cNvPr>
          <p:cNvSpPr txBox="1"/>
          <p:nvPr/>
        </p:nvSpPr>
        <p:spPr>
          <a:xfrm>
            <a:off x="3250928" y="2676695"/>
            <a:ext cx="1800000"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200" dirty="0">
                <a:solidFill>
                  <a:srgbClr val="000000"/>
                </a:solidFill>
                <a:ea typeface="游ゴシック" panose="020B0400000000000000" pitchFamily="50" charset="-128"/>
                <a:sym typeface="ヒラギノ角ゴ ProN W6"/>
              </a:rPr>
              <a:t>兼務含む所属配下組織データを閲覧可</a:t>
            </a:r>
          </a:p>
        </p:txBody>
      </p:sp>
      <p:cxnSp>
        <p:nvCxnSpPr>
          <p:cNvPr id="46" name="直線コネクタ 45">
            <a:extLst>
              <a:ext uri="{FF2B5EF4-FFF2-40B4-BE49-F238E27FC236}">
                <a16:creationId xmlns:a16="http://schemas.microsoft.com/office/drawing/2014/main" id="{2A761244-FAA8-4EAA-9D48-C001398E5FCE}"/>
              </a:ext>
            </a:extLst>
          </p:cNvPr>
          <p:cNvCxnSpPr>
            <a:cxnSpLocks/>
            <a:endCxn id="77" idx="0"/>
          </p:cNvCxnSpPr>
          <p:nvPr/>
        </p:nvCxnSpPr>
        <p:spPr>
          <a:xfrm>
            <a:off x="5140304" y="1239715"/>
            <a:ext cx="0" cy="548511"/>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84808407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CAB8855-525C-9693-9BEB-F9C686F8948C}"/>
              </a:ext>
            </a:extLst>
          </p:cNvPr>
          <p:cNvGraphicFramePr>
            <a:graphicFrameLocks noChangeAspect="1"/>
          </p:cNvGraphicFramePr>
          <p:nvPr>
            <p:custDataLst>
              <p:tags r:id="rId1"/>
            </p:custDataLst>
            <p:extLst>
              <p:ext uri="{D42A27DB-BD31-4B8C-83A1-F6EECF244321}">
                <p14:modId xmlns:p14="http://schemas.microsoft.com/office/powerpoint/2010/main" val="962095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3" imgW="622" imgH="623" progId="TCLayout.ActiveDocument.1">
                  <p:embed/>
                </p:oleObj>
              </mc:Choice>
              <mc:Fallback>
                <p:oleObj name="think-cell スライド" r:id="rId3" imgW="622" imgH="623" progId="TCLayout.ActiveDocument.1">
                  <p:embed/>
                  <p:pic>
                    <p:nvPicPr>
                      <p:cNvPr id="4" name="think-cell data - do not delete" hidden="1">
                        <a:extLst>
                          <a:ext uri="{FF2B5EF4-FFF2-40B4-BE49-F238E27FC236}">
                            <a16:creationId xmlns:a16="http://schemas.microsoft.com/office/drawing/2014/main" id="{6CAB8855-525C-9693-9BEB-F9C686F8948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0C2CABDC-4F53-011A-A894-17FC9A2B124C}"/>
              </a:ext>
            </a:extLst>
          </p:cNvPr>
          <p:cNvSpPr>
            <a:spLocks noGrp="1"/>
          </p:cNvSpPr>
          <p:nvPr>
            <p:ph type="title"/>
          </p:nvPr>
        </p:nvSpPr>
        <p:spPr/>
        <p:txBody>
          <a:bodyPr vert="horz"/>
          <a:lstStyle/>
          <a:p>
            <a:r>
              <a:rPr kumimoji="1" lang="ja-JP" altLang="en-US" b="1" dirty="0"/>
              <a:t>（参考）</a:t>
            </a:r>
            <a:r>
              <a:rPr kumimoji="1" lang="ja-JP" altLang="en-US" dirty="0"/>
              <a:t>管理者体制の設置案</a:t>
            </a:r>
          </a:p>
        </p:txBody>
      </p:sp>
      <p:sp>
        <p:nvSpPr>
          <p:cNvPr id="3" name="スライド番号プレースホルダー 2">
            <a:extLst>
              <a:ext uri="{FF2B5EF4-FFF2-40B4-BE49-F238E27FC236}">
                <a16:creationId xmlns:a16="http://schemas.microsoft.com/office/drawing/2014/main" id="{F2DB1C04-AC37-583C-3566-816839E939C5}"/>
              </a:ext>
            </a:extLst>
          </p:cNvPr>
          <p:cNvSpPr>
            <a:spLocks noGrp="1"/>
          </p:cNvSpPr>
          <p:nvPr>
            <p:ph type="sldNum" sz="quarter" idx="2"/>
          </p:nvPr>
        </p:nvSpPr>
        <p:spPr/>
        <p:txBody>
          <a:bodyPr/>
          <a:lstStyle/>
          <a:p>
            <a:fld id="{86CB4B4D-7CA3-9044-876B-883B54F8677D}" type="slidenum">
              <a:rPr lang="en-US" altLang="ja-JP" smtClean="0"/>
              <a:t>19</a:t>
            </a:fld>
            <a:endParaRPr lang="ja-JP" altLang="en-US" dirty="0"/>
          </a:p>
        </p:txBody>
      </p:sp>
      <p:sp>
        <p:nvSpPr>
          <p:cNvPr id="5" name="テキスト ボックス 4">
            <a:extLst>
              <a:ext uri="{FF2B5EF4-FFF2-40B4-BE49-F238E27FC236}">
                <a16:creationId xmlns:a16="http://schemas.microsoft.com/office/drawing/2014/main" id="{0C90A15B-69C0-B55C-4A86-6D2564367D13}"/>
              </a:ext>
            </a:extLst>
          </p:cNvPr>
          <p:cNvSpPr txBox="1"/>
          <p:nvPr/>
        </p:nvSpPr>
        <p:spPr>
          <a:xfrm>
            <a:off x="1459523" y="159298"/>
            <a:ext cx="4906108" cy="5802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400" b="0" i="0" u="none" strike="noStrike" cap="none" spc="0" normalizeH="0" baseline="0" dirty="0">
              <a:ln>
                <a:noFill/>
              </a:ln>
              <a:solidFill>
                <a:srgbClr val="000000"/>
              </a:solidFill>
              <a:effectLst/>
              <a:uFillTx/>
              <a:latin typeface="游ゴシック" panose="020B0400000000000000" pitchFamily="50" charset="-128"/>
              <a:ea typeface="游ゴシック" panose="020B0400000000000000" pitchFamily="50" charset="-128"/>
              <a:cs typeface="ヒラギノ角ゴ ProN W6"/>
              <a:sym typeface="ヒラギノ角ゴ ProN W6"/>
            </a:endParaRPr>
          </a:p>
        </p:txBody>
      </p:sp>
      <p:sp>
        <p:nvSpPr>
          <p:cNvPr id="6" name="正方形/長方形 5">
            <a:extLst>
              <a:ext uri="{FF2B5EF4-FFF2-40B4-BE49-F238E27FC236}">
                <a16:creationId xmlns:a16="http://schemas.microsoft.com/office/drawing/2014/main" id="{4CC529C5-CA55-3423-1380-7611EFC4ED14}"/>
              </a:ext>
            </a:extLst>
          </p:cNvPr>
          <p:cNvSpPr/>
          <p:nvPr/>
        </p:nvSpPr>
        <p:spPr>
          <a:xfrm>
            <a:off x="1570705" y="2471387"/>
            <a:ext cx="1012965" cy="557336"/>
          </a:xfrm>
          <a:prstGeom prst="rect">
            <a:avLst/>
          </a:prstGeom>
          <a:solidFill>
            <a:schemeClr val="tx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43810" bIns="43810" rtlCol="0" anchor="ctr" anchorCtr="0"/>
          <a:lstStyle/>
          <a:p>
            <a:pPr algn="ctr"/>
            <a:r>
              <a:rPr kumimoji="1" lang="ja-JP" altLang="en-US" sz="1400" b="1" dirty="0">
                <a:solidFill>
                  <a:schemeClr val="bg1"/>
                </a:solidFill>
                <a:latin typeface="游ゴシック" panose="020B0400000000000000" pitchFamily="50" charset="-128"/>
                <a:ea typeface="游ゴシック" panose="020B0400000000000000" pitchFamily="50" charset="-128"/>
                <a:cs typeface="Meiryo UI" panose="020B0604030504040204" pitchFamily="50" charset="-128"/>
              </a:rPr>
              <a:t>～</a:t>
            </a:r>
            <a:r>
              <a:rPr kumimoji="1" lang="en-US" altLang="ja-JP" sz="1400" b="1" dirty="0">
                <a:solidFill>
                  <a:schemeClr val="bg1"/>
                </a:solidFill>
                <a:latin typeface="游ゴシック" panose="020B0400000000000000" pitchFamily="50" charset="-128"/>
                <a:ea typeface="游ゴシック" panose="020B0400000000000000" pitchFamily="50" charset="-128"/>
                <a:cs typeface="Meiryo UI" panose="020B0604030504040204" pitchFamily="50" charset="-128"/>
              </a:rPr>
              <a:t>50</a:t>
            </a:r>
            <a:r>
              <a:rPr kumimoji="1" lang="ja-JP" altLang="en-US" sz="1400" b="1" dirty="0">
                <a:solidFill>
                  <a:schemeClr val="bg1"/>
                </a:solidFill>
                <a:latin typeface="游ゴシック" panose="020B0400000000000000" pitchFamily="50" charset="-128"/>
                <a:ea typeface="游ゴシック" panose="020B0400000000000000" pitchFamily="50" charset="-128"/>
                <a:cs typeface="Meiryo UI" panose="020B0604030504040204" pitchFamily="50" charset="-128"/>
              </a:rPr>
              <a:t>名</a:t>
            </a:r>
          </a:p>
        </p:txBody>
      </p:sp>
      <p:cxnSp>
        <p:nvCxnSpPr>
          <p:cNvPr id="7" name="直線コネクタ 6">
            <a:extLst>
              <a:ext uri="{FF2B5EF4-FFF2-40B4-BE49-F238E27FC236}">
                <a16:creationId xmlns:a16="http://schemas.microsoft.com/office/drawing/2014/main" id="{4F9E27DC-81B1-FE0B-F678-42335AB5F7F7}"/>
              </a:ext>
            </a:extLst>
          </p:cNvPr>
          <p:cNvCxnSpPr>
            <a:cxnSpLocks/>
          </p:cNvCxnSpPr>
          <p:nvPr/>
        </p:nvCxnSpPr>
        <p:spPr>
          <a:xfrm flipV="1">
            <a:off x="1469650" y="3122571"/>
            <a:ext cx="6417049" cy="26233"/>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cxnSp>
        <p:nvCxnSpPr>
          <p:cNvPr id="8" name="直線コネクタ 7">
            <a:extLst>
              <a:ext uri="{FF2B5EF4-FFF2-40B4-BE49-F238E27FC236}">
                <a16:creationId xmlns:a16="http://schemas.microsoft.com/office/drawing/2014/main" id="{29A8164A-F3C4-78F1-5095-75ECE81E7D6E}"/>
              </a:ext>
            </a:extLst>
          </p:cNvPr>
          <p:cNvCxnSpPr>
            <a:cxnSpLocks/>
          </p:cNvCxnSpPr>
          <p:nvPr/>
        </p:nvCxnSpPr>
        <p:spPr>
          <a:xfrm>
            <a:off x="2652450" y="1651290"/>
            <a:ext cx="0" cy="4921394"/>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sp>
        <p:nvSpPr>
          <p:cNvPr id="9" name="正方形/長方形 54">
            <a:extLst>
              <a:ext uri="{FF2B5EF4-FFF2-40B4-BE49-F238E27FC236}">
                <a16:creationId xmlns:a16="http://schemas.microsoft.com/office/drawing/2014/main" id="{92EC1D62-0B42-2258-3E74-156A19ED0DB2}"/>
              </a:ext>
            </a:extLst>
          </p:cNvPr>
          <p:cNvSpPr/>
          <p:nvPr/>
        </p:nvSpPr>
        <p:spPr>
          <a:xfrm>
            <a:off x="2750539" y="1957785"/>
            <a:ext cx="1800000" cy="360000"/>
          </a:xfrm>
          <a:prstGeom prst="rect">
            <a:avLst/>
          </a:prstGeom>
          <a:solidFill>
            <a:srgbClr val="55BBB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62" b="1" dirty="0">
                <a:solidFill>
                  <a:schemeClr val="bg1"/>
                </a:solidFill>
                <a:latin typeface="+mn-ea"/>
                <a:ea typeface="游ゴシック" panose="020B0400000000000000" pitchFamily="50" charset="-128"/>
                <a:cs typeface="HGMaruGothicMPRO" charset="-128"/>
              </a:rPr>
              <a:t>人事のみの運用</a:t>
            </a:r>
          </a:p>
        </p:txBody>
      </p:sp>
      <p:sp>
        <p:nvSpPr>
          <p:cNvPr id="10" name="テキスト ボックス 9">
            <a:extLst>
              <a:ext uri="{FF2B5EF4-FFF2-40B4-BE49-F238E27FC236}">
                <a16:creationId xmlns:a16="http://schemas.microsoft.com/office/drawing/2014/main" id="{0CF95981-94C7-FD14-B8B4-45C350A12794}"/>
              </a:ext>
            </a:extLst>
          </p:cNvPr>
          <p:cNvSpPr txBox="1"/>
          <p:nvPr/>
        </p:nvSpPr>
        <p:spPr>
          <a:xfrm>
            <a:off x="2741826" y="2376624"/>
            <a:ext cx="1800000"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400" dirty="0">
                <a:latin typeface="游ゴシック" panose="020B0400000000000000" pitchFamily="50" charset="-128"/>
                <a:ea typeface="游ゴシック" panose="020B0400000000000000" pitchFamily="50" charset="-128"/>
              </a:rPr>
              <a:t>全体管理者：</a:t>
            </a:r>
            <a:r>
              <a:rPr lang="en-US" altLang="ja-JP" sz="1400" dirty="0">
                <a:latin typeface="游ゴシック" panose="020B0400000000000000" pitchFamily="50" charset="-128"/>
                <a:ea typeface="游ゴシック" panose="020B0400000000000000" pitchFamily="50" charset="-128"/>
              </a:rPr>
              <a:t>2</a:t>
            </a:r>
            <a:r>
              <a:rPr lang="ja-JP" altLang="en-US" sz="1400" dirty="0">
                <a:latin typeface="游ゴシック" panose="020B0400000000000000" pitchFamily="50" charset="-128"/>
                <a:ea typeface="游ゴシック" panose="020B0400000000000000" pitchFamily="50" charset="-128"/>
              </a:rPr>
              <a:t>～</a:t>
            </a:r>
            <a:r>
              <a:rPr lang="en-US" altLang="ja-JP" sz="1400" dirty="0">
                <a:latin typeface="游ゴシック" panose="020B0400000000000000" pitchFamily="50" charset="-128"/>
                <a:ea typeface="游ゴシック" panose="020B0400000000000000" pitchFamily="50" charset="-128"/>
              </a:rPr>
              <a:t>3</a:t>
            </a:r>
            <a:r>
              <a:rPr lang="ja-JP" altLang="en-US" sz="1400" dirty="0">
                <a:latin typeface="游ゴシック" panose="020B0400000000000000" pitchFamily="50" charset="-128"/>
                <a:ea typeface="游ゴシック" panose="020B0400000000000000" pitchFamily="50" charset="-128"/>
              </a:rPr>
              <a:t>名</a:t>
            </a:r>
          </a:p>
        </p:txBody>
      </p:sp>
      <p:cxnSp>
        <p:nvCxnSpPr>
          <p:cNvPr id="11" name="直線コネクタ 10">
            <a:extLst>
              <a:ext uri="{FF2B5EF4-FFF2-40B4-BE49-F238E27FC236}">
                <a16:creationId xmlns:a16="http://schemas.microsoft.com/office/drawing/2014/main" id="{8309585C-F08E-5786-6E65-1C97844D6D5D}"/>
              </a:ext>
            </a:extLst>
          </p:cNvPr>
          <p:cNvCxnSpPr>
            <a:cxnSpLocks/>
          </p:cNvCxnSpPr>
          <p:nvPr/>
        </p:nvCxnSpPr>
        <p:spPr>
          <a:xfrm>
            <a:off x="4631202" y="1651291"/>
            <a:ext cx="0" cy="4849735"/>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sp>
        <p:nvSpPr>
          <p:cNvPr id="12" name="テキスト ボックス 11">
            <a:extLst>
              <a:ext uri="{FF2B5EF4-FFF2-40B4-BE49-F238E27FC236}">
                <a16:creationId xmlns:a16="http://schemas.microsoft.com/office/drawing/2014/main" id="{27F178E2-CBB0-6378-B0F9-D788180DE5D7}"/>
              </a:ext>
            </a:extLst>
          </p:cNvPr>
          <p:cNvSpPr txBox="1"/>
          <p:nvPr/>
        </p:nvSpPr>
        <p:spPr>
          <a:xfrm>
            <a:off x="2741826" y="5014679"/>
            <a:ext cx="1800000"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400" dirty="0">
                <a:solidFill>
                  <a:srgbClr val="000000"/>
                </a:solidFill>
                <a:latin typeface="游ゴシック" panose="020B0400000000000000" pitchFamily="50" charset="-128"/>
                <a:ea typeface="游ゴシック" panose="020B0400000000000000" pitchFamily="50" charset="-128"/>
                <a:sym typeface="ヒラギノ角ゴ ProN W6"/>
              </a:rPr>
              <a:t>全体管理者：</a:t>
            </a:r>
            <a:r>
              <a:rPr lang="en-US" altLang="ja-JP" sz="1400" dirty="0">
                <a:solidFill>
                  <a:srgbClr val="000000"/>
                </a:solidFill>
                <a:latin typeface="游ゴシック" panose="020B0400000000000000" pitchFamily="50" charset="-128"/>
                <a:ea typeface="游ゴシック" panose="020B0400000000000000" pitchFamily="50" charset="-128"/>
                <a:sym typeface="ヒラギノ角ゴ ProN W6"/>
              </a:rPr>
              <a:t>3</a:t>
            </a:r>
            <a:r>
              <a:rPr lang="ja-JP" altLang="en-US" sz="1400" dirty="0">
                <a:solidFill>
                  <a:srgbClr val="000000"/>
                </a:solidFill>
                <a:latin typeface="游ゴシック" panose="020B0400000000000000" pitchFamily="50" charset="-128"/>
                <a:ea typeface="游ゴシック" panose="020B0400000000000000" pitchFamily="50" charset="-128"/>
                <a:sym typeface="ヒラギノ角ゴ ProN W6"/>
              </a:rPr>
              <a:t>～</a:t>
            </a:r>
            <a:r>
              <a:rPr lang="en-US" altLang="ja-JP" sz="1400" dirty="0">
                <a:solidFill>
                  <a:srgbClr val="000000"/>
                </a:solidFill>
                <a:latin typeface="游ゴシック" panose="020B0400000000000000" pitchFamily="50" charset="-128"/>
                <a:ea typeface="游ゴシック" panose="020B0400000000000000" pitchFamily="50" charset="-128"/>
                <a:sym typeface="ヒラギノ角ゴ ProN W6"/>
              </a:rPr>
              <a:t>5</a:t>
            </a:r>
            <a:r>
              <a:rPr lang="ja-JP" altLang="en-US" sz="1400" dirty="0">
                <a:solidFill>
                  <a:srgbClr val="000000"/>
                </a:solidFill>
                <a:latin typeface="游ゴシック" panose="020B0400000000000000" pitchFamily="50" charset="-128"/>
                <a:ea typeface="游ゴシック" panose="020B0400000000000000" pitchFamily="50" charset="-128"/>
                <a:sym typeface="ヒラギノ角ゴ ProN W6"/>
              </a:rPr>
              <a:t>名</a:t>
            </a:r>
          </a:p>
        </p:txBody>
      </p:sp>
      <p:sp>
        <p:nvSpPr>
          <p:cNvPr id="13" name="テキスト ボックス 12">
            <a:extLst>
              <a:ext uri="{FF2B5EF4-FFF2-40B4-BE49-F238E27FC236}">
                <a16:creationId xmlns:a16="http://schemas.microsoft.com/office/drawing/2014/main" id="{587FE728-C77B-FB6E-CA28-24924D8F66F6}"/>
              </a:ext>
            </a:extLst>
          </p:cNvPr>
          <p:cNvSpPr txBox="1"/>
          <p:nvPr/>
        </p:nvSpPr>
        <p:spPr>
          <a:xfrm>
            <a:off x="2741826" y="3237742"/>
            <a:ext cx="1800000"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400" dirty="0">
                <a:latin typeface="游ゴシック" panose="020B0400000000000000" pitchFamily="50" charset="-128"/>
                <a:ea typeface="游ゴシック" panose="020B0400000000000000" pitchFamily="50" charset="-128"/>
              </a:rPr>
              <a:t>全体管理者： </a:t>
            </a:r>
            <a:r>
              <a:rPr lang="en-US" altLang="ja-JP" sz="1400" dirty="0">
                <a:latin typeface="游ゴシック" panose="020B0400000000000000" pitchFamily="50" charset="-128"/>
                <a:ea typeface="游ゴシック" panose="020B0400000000000000" pitchFamily="50" charset="-128"/>
              </a:rPr>
              <a:t>2~3</a:t>
            </a:r>
            <a:r>
              <a:rPr lang="ja-JP" altLang="en-US" sz="1400" dirty="0">
                <a:latin typeface="游ゴシック" panose="020B0400000000000000" pitchFamily="50" charset="-128"/>
                <a:ea typeface="游ゴシック" panose="020B0400000000000000" pitchFamily="50" charset="-128"/>
              </a:rPr>
              <a:t>名</a:t>
            </a:r>
          </a:p>
        </p:txBody>
      </p:sp>
      <p:sp>
        <p:nvSpPr>
          <p:cNvPr id="20" name="テキスト ボックス 19">
            <a:extLst>
              <a:ext uri="{FF2B5EF4-FFF2-40B4-BE49-F238E27FC236}">
                <a16:creationId xmlns:a16="http://schemas.microsoft.com/office/drawing/2014/main" id="{78D02CE9-002A-8900-2CAC-71AAA64F18A6}"/>
              </a:ext>
            </a:extLst>
          </p:cNvPr>
          <p:cNvSpPr txBox="1"/>
          <p:nvPr/>
        </p:nvSpPr>
        <p:spPr>
          <a:xfrm>
            <a:off x="2741826" y="5911536"/>
            <a:ext cx="1800000"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400" dirty="0">
                <a:solidFill>
                  <a:srgbClr val="000000"/>
                </a:solidFill>
                <a:latin typeface="游ゴシック" panose="020B0400000000000000" pitchFamily="50" charset="-128"/>
                <a:ea typeface="游ゴシック" panose="020B0400000000000000" pitchFamily="50" charset="-128"/>
                <a:sym typeface="ヒラギノ角ゴ ProN W6"/>
              </a:rPr>
              <a:t>全体管理者：</a:t>
            </a:r>
            <a:r>
              <a:rPr lang="en-US" altLang="ja-JP" sz="1400" dirty="0">
                <a:solidFill>
                  <a:srgbClr val="000000"/>
                </a:solidFill>
                <a:latin typeface="游ゴシック" panose="020B0400000000000000" pitchFamily="50" charset="-128"/>
                <a:ea typeface="游ゴシック" panose="020B0400000000000000" pitchFamily="50" charset="-128"/>
                <a:sym typeface="ヒラギノ角ゴ ProN W6"/>
              </a:rPr>
              <a:t>4~7</a:t>
            </a:r>
            <a:r>
              <a:rPr lang="ja-JP" altLang="en-US" sz="1400" dirty="0">
                <a:solidFill>
                  <a:srgbClr val="000000"/>
                </a:solidFill>
                <a:latin typeface="游ゴシック" panose="020B0400000000000000" pitchFamily="50" charset="-128"/>
                <a:ea typeface="游ゴシック" panose="020B0400000000000000" pitchFamily="50" charset="-128"/>
                <a:sym typeface="ヒラギノ角ゴ ProN W6"/>
              </a:rPr>
              <a:t>名</a:t>
            </a:r>
          </a:p>
        </p:txBody>
      </p:sp>
      <p:sp>
        <p:nvSpPr>
          <p:cNvPr id="23" name="正方形/長方形 22">
            <a:extLst>
              <a:ext uri="{FF2B5EF4-FFF2-40B4-BE49-F238E27FC236}">
                <a16:creationId xmlns:a16="http://schemas.microsoft.com/office/drawing/2014/main" id="{003DDA19-1C8D-4B08-A2E5-C81054C8E540}"/>
              </a:ext>
            </a:extLst>
          </p:cNvPr>
          <p:cNvSpPr/>
          <p:nvPr/>
        </p:nvSpPr>
        <p:spPr>
          <a:xfrm>
            <a:off x="1570705" y="3311950"/>
            <a:ext cx="1012965" cy="557336"/>
          </a:xfrm>
          <a:prstGeom prst="rect">
            <a:avLst/>
          </a:prstGeom>
          <a:solidFill>
            <a:schemeClr val="tx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43810" bIns="43810" rtlCol="0" anchor="ctr" anchorCtr="0"/>
          <a:lstStyle/>
          <a:p>
            <a:pPr algn="ctr"/>
            <a:r>
              <a:rPr kumimoji="1" lang="en-US" altLang="ja-JP" sz="1400" b="1" dirty="0">
                <a:solidFill>
                  <a:schemeClr val="bg1"/>
                </a:solidFill>
                <a:latin typeface="游ゴシック" panose="020B0400000000000000" pitchFamily="50" charset="-128"/>
                <a:ea typeface="游ゴシック" panose="020B0400000000000000" pitchFamily="50" charset="-128"/>
                <a:cs typeface="Meiryo UI" panose="020B0604030504040204" pitchFamily="50" charset="-128"/>
              </a:rPr>
              <a:t>50</a:t>
            </a:r>
            <a:r>
              <a:rPr kumimoji="1" lang="ja-JP" altLang="en-US" sz="1400" b="1" dirty="0">
                <a:solidFill>
                  <a:schemeClr val="bg1"/>
                </a:solidFill>
                <a:latin typeface="游ゴシック" panose="020B0400000000000000" pitchFamily="50" charset="-128"/>
                <a:ea typeface="游ゴシック" panose="020B0400000000000000" pitchFamily="50" charset="-128"/>
                <a:cs typeface="Meiryo UI" panose="020B0604030504040204" pitchFamily="50" charset="-128"/>
              </a:rPr>
              <a:t>名～</a:t>
            </a:r>
            <a:r>
              <a:rPr kumimoji="1" lang="en-US" altLang="ja-JP" sz="1400" b="1" dirty="0">
                <a:solidFill>
                  <a:schemeClr val="bg1"/>
                </a:solidFill>
                <a:latin typeface="游ゴシック" panose="020B0400000000000000" pitchFamily="50" charset="-128"/>
                <a:ea typeface="游ゴシック" panose="020B0400000000000000" pitchFamily="50" charset="-128"/>
                <a:cs typeface="Meiryo UI" panose="020B0604030504040204" pitchFamily="50" charset="-128"/>
              </a:rPr>
              <a:t>100</a:t>
            </a:r>
            <a:r>
              <a:rPr kumimoji="1" lang="ja-JP" altLang="en-US" sz="1400" b="1" dirty="0">
                <a:solidFill>
                  <a:schemeClr val="bg1"/>
                </a:solidFill>
                <a:latin typeface="游ゴシック" panose="020B0400000000000000" pitchFamily="50" charset="-128"/>
                <a:ea typeface="游ゴシック" panose="020B0400000000000000" pitchFamily="50" charset="-128"/>
                <a:cs typeface="Meiryo UI" panose="020B0604030504040204" pitchFamily="50" charset="-128"/>
              </a:rPr>
              <a:t>名</a:t>
            </a:r>
          </a:p>
        </p:txBody>
      </p:sp>
      <p:cxnSp>
        <p:nvCxnSpPr>
          <p:cNvPr id="24" name="直線コネクタ 23">
            <a:extLst>
              <a:ext uri="{FF2B5EF4-FFF2-40B4-BE49-F238E27FC236}">
                <a16:creationId xmlns:a16="http://schemas.microsoft.com/office/drawing/2014/main" id="{2F684744-A7E9-A154-8575-DC1FBF08BD43}"/>
              </a:ext>
            </a:extLst>
          </p:cNvPr>
          <p:cNvCxnSpPr>
            <a:cxnSpLocks/>
          </p:cNvCxnSpPr>
          <p:nvPr/>
        </p:nvCxnSpPr>
        <p:spPr>
          <a:xfrm flipV="1">
            <a:off x="1469650" y="4003432"/>
            <a:ext cx="6417049" cy="33453"/>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sp>
        <p:nvSpPr>
          <p:cNvPr id="25" name="正方形/長方形 24">
            <a:extLst>
              <a:ext uri="{FF2B5EF4-FFF2-40B4-BE49-F238E27FC236}">
                <a16:creationId xmlns:a16="http://schemas.microsoft.com/office/drawing/2014/main" id="{A6E558FC-A2F1-0806-5009-744F2ED21E37}"/>
              </a:ext>
            </a:extLst>
          </p:cNvPr>
          <p:cNvSpPr/>
          <p:nvPr/>
        </p:nvSpPr>
        <p:spPr>
          <a:xfrm>
            <a:off x="1570705" y="4166754"/>
            <a:ext cx="1012965" cy="557336"/>
          </a:xfrm>
          <a:prstGeom prst="rect">
            <a:avLst/>
          </a:prstGeom>
          <a:solidFill>
            <a:schemeClr val="tx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43810" bIns="43810" rtlCol="0" anchor="ctr" anchorCtr="0"/>
          <a:lstStyle/>
          <a:p>
            <a:pPr algn="ctr"/>
            <a:r>
              <a:rPr kumimoji="1" lang="en-US" altLang="ja-JP" sz="1400" b="1" dirty="0">
                <a:solidFill>
                  <a:schemeClr val="bg1"/>
                </a:solidFill>
                <a:latin typeface="游ゴシック" panose="020B0400000000000000" pitchFamily="50" charset="-128"/>
                <a:ea typeface="游ゴシック" panose="020B0400000000000000" pitchFamily="50" charset="-128"/>
                <a:cs typeface="Meiryo UI" panose="020B0604030504040204" pitchFamily="50" charset="-128"/>
              </a:rPr>
              <a:t>100</a:t>
            </a:r>
            <a:r>
              <a:rPr kumimoji="1" lang="ja-JP" altLang="en-US" sz="1400" b="1" dirty="0">
                <a:solidFill>
                  <a:schemeClr val="bg1"/>
                </a:solidFill>
                <a:latin typeface="游ゴシック" panose="020B0400000000000000" pitchFamily="50" charset="-128"/>
                <a:ea typeface="游ゴシック" panose="020B0400000000000000" pitchFamily="50" charset="-128"/>
                <a:cs typeface="Meiryo UI" panose="020B0604030504040204" pitchFamily="50" charset="-128"/>
              </a:rPr>
              <a:t>名～</a:t>
            </a:r>
            <a:r>
              <a:rPr kumimoji="1" lang="en-US" altLang="ja-JP" sz="1400" b="1" dirty="0">
                <a:solidFill>
                  <a:schemeClr val="bg1"/>
                </a:solidFill>
                <a:latin typeface="游ゴシック" panose="020B0400000000000000" pitchFamily="50" charset="-128"/>
                <a:ea typeface="游ゴシック" panose="020B0400000000000000" pitchFamily="50" charset="-128"/>
                <a:cs typeface="Meiryo UI" panose="020B0604030504040204" pitchFamily="50" charset="-128"/>
              </a:rPr>
              <a:t>300</a:t>
            </a:r>
            <a:r>
              <a:rPr kumimoji="1" lang="ja-JP" altLang="en-US" sz="1400" b="1" dirty="0">
                <a:solidFill>
                  <a:schemeClr val="bg1"/>
                </a:solidFill>
                <a:latin typeface="游ゴシック" panose="020B0400000000000000" pitchFamily="50" charset="-128"/>
                <a:ea typeface="游ゴシック" panose="020B0400000000000000" pitchFamily="50" charset="-128"/>
                <a:cs typeface="Meiryo UI" panose="020B0604030504040204" pitchFamily="50" charset="-128"/>
              </a:rPr>
              <a:t>名</a:t>
            </a:r>
          </a:p>
        </p:txBody>
      </p:sp>
      <p:cxnSp>
        <p:nvCxnSpPr>
          <p:cNvPr id="26" name="直線コネクタ 25">
            <a:extLst>
              <a:ext uri="{FF2B5EF4-FFF2-40B4-BE49-F238E27FC236}">
                <a16:creationId xmlns:a16="http://schemas.microsoft.com/office/drawing/2014/main" id="{32283CC0-4055-0B33-2675-05232FC74AED}"/>
              </a:ext>
            </a:extLst>
          </p:cNvPr>
          <p:cNvCxnSpPr>
            <a:cxnSpLocks/>
          </p:cNvCxnSpPr>
          <p:nvPr/>
        </p:nvCxnSpPr>
        <p:spPr>
          <a:xfrm>
            <a:off x="1469650" y="4925570"/>
            <a:ext cx="6417049" cy="0"/>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sp>
        <p:nvSpPr>
          <p:cNvPr id="27" name="正方形/長方形 26">
            <a:extLst>
              <a:ext uri="{FF2B5EF4-FFF2-40B4-BE49-F238E27FC236}">
                <a16:creationId xmlns:a16="http://schemas.microsoft.com/office/drawing/2014/main" id="{AB95CFE7-6757-66F7-85AE-6C992D302D94}"/>
              </a:ext>
            </a:extLst>
          </p:cNvPr>
          <p:cNvSpPr/>
          <p:nvPr/>
        </p:nvSpPr>
        <p:spPr>
          <a:xfrm>
            <a:off x="1570705" y="5055222"/>
            <a:ext cx="1012965" cy="557336"/>
          </a:xfrm>
          <a:prstGeom prst="rect">
            <a:avLst/>
          </a:prstGeom>
          <a:solidFill>
            <a:schemeClr val="tx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43810" bIns="43810" rtlCol="0" anchor="ctr" anchorCtr="0"/>
          <a:lstStyle/>
          <a:p>
            <a:pPr algn="ctr"/>
            <a:r>
              <a:rPr kumimoji="1" lang="en-US" altLang="ja-JP" sz="1400" b="1" dirty="0">
                <a:solidFill>
                  <a:schemeClr val="bg1"/>
                </a:solidFill>
                <a:latin typeface="游ゴシック" panose="020B0400000000000000" pitchFamily="50" charset="-128"/>
                <a:ea typeface="游ゴシック" panose="020B0400000000000000" pitchFamily="50" charset="-128"/>
                <a:cs typeface="Meiryo UI" panose="020B0604030504040204" pitchFamily="50" charset="-128"/>
              </a:rPr>
              <a:t>300</a:t>
            </a:r>
            <a:r>
              <a:rPr kumimoji="1" lang="ja-JP" altLang="en-US" sz="1400" b="1" dirty="0">
                <a:solidFill>
                  <a:schemeClr val="bg1"/>
                </a:solidFill>
                <a:latin typeface="游ゴシック" panose="020B0400000000000000" pitchFamily="50" charset="-128"/>
                <a:ea typeface="游ゴシック" panose="020B0400000000000000" pitchFamily="50" charset="-128"/>
                <a:cs typeface="Meiryo UI" panose="020B0604030504040204" pitchFamily="50" charset="-128"/>
              </a:rPr>
              <a:t>名～</a:t>
            </a:r>
            <a:r>
              <a:rPr kumimoji="1" lang="en-US" altLang="ja-JP" sz="1400" b="1" dirty="0">
                <a:solidFill>
                  <a:schemeClr val="bg1"/>
                </a:solidFill>
                <a:latin typeface="游ゴシック" panose="020B0400000000000000" pitchFamily="50" charset="-128"/>
                <a:ea typeface="游ゴシック" panose="020B0400000000000000" pitchFamily="50" charset="-128"/>
                <a:cs typeface="Meiryo UI" panose="020B0604030504040204" pitchFamily="50" charset="-128"/>
              </a:rPr>
              <a:t>500</a:t>
            </a:r>
            <a:r>
              <a:rPr kumimoji="1" lang="ja-JP" altLang="en-US" sz="1400" b="1" dirty="0">
                <a:solidFill>
                  <a:schemeClr val="bg1"/>
                </a:solidFill>
                <a:latin typeface="游ゴシック" panose="020B0400000000000000" pitchFamily="50" charset="-128"/>
                <a:ea typeface="游ゴシック" panose="020B0400000000000000" pitchFamily="50" charset="-128"/>
                <a:cs typeface="Meiryo UI" panose="020B0604030504040204" pitchFamily="50" charset="-128"/>
              </a:rPr>
              <a:t>名</a:t>
            </a:r>
          </a:p>
        </p:txBody>
      </p:sp>
      <p:sp>
        <p:nvSpPr>
          <p:cNvPr id="28" name="正方形/長方形 54">
            <a:extLst>
              <a:ext uri="{FF2B5EF4-FFF2-40B4-BE49-F238E27FC236}">
                <a16:creationId xmlns:a16="http://schemas.microsoft.com/office/drawing/2014/main" id="{8A43BF9D-0DA3-7475-2544-E53662E55FFD}"/>
              </a:ext>
            </a:extLst>
          </p:cNvPr>
          <p:cNvSpPr/>
          <p:nvPr/>
        </p:nvSpPr>
        <p:spPr>
          <a:xfrm>
            <a:off x="4711865" y="1957785"/>
            <a:ext cx="3080917" cy="360000"/>
          </a:xfrm>
          <a:prstGeom prst="rect">
            <a:avLst/>
          </a:prstGeom>
          <a:solidFill>
            <a:srgbClr val="55BBB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62" b="1" dirty="0">
                <a:solidFill>
                  <a:schemeClr val="bg1"/>
                </a:solidFill>
                <a:latin typeface="+mn-ea"/>
                <a:ea typeface="游ゴシック" panose="020B0400000000000000" pitchFamily="50" charset="-128"/>
                <a:cs typeface="HGMaruGothicMPRO" charset="-128"/>
              </a:rPr>
              <a:t>現場を巻き込む運用</a:t>
            </a:r>
          </a:p>
        </p:txBody>
      </p:sp>
      <p:cxnSp>
        <p:nvCxnSpPr>
          <p:cNvPr id="34" name="直線コネクタ 33">
            <a:extLst>
              <a:ext uri="{FF2B5EF4-FFF2-40B4-BE49-F238E27FC236}">
                <a16:creationId xmlns:a16="http://schemas.microsoft.com/office/drawing/2014/main" id="{7052114A-7867-3A34-2BC7-D1AF49539269}"/>
              </a:ext>
            </a:extLst>
          </p:cNvPr>
          <p:cNvCxnSpPr>
            <a:cxnSpLocks/>
          </p:cNvCxnSpPr>
          <p:nvPr/>
        </p:nvCxnSpPr>
        <p:spPr>
          <a:xfrm>
            <a:off x="7886699" y="1781801"/>
            <a:ext cx="0" cy="4733008"/>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cxnSp>
        <p:nvCxnSpPr>
          <p:cNvPr id="36" name="直線コネクタ 35">
            <a:extLst>
              <a:ext uri="{FF2B5EF4-FFF2-40B4-BE49-F238E27FC236}">
                <a16:creationId xmlns:a16="http://schemas.microsoft.com/office/drawing/2014/main" id="{AD467CAC-9561-7E92-8880-D575E85B56A8}"/>
              </a:ext>
            </a:extLst>
          </p:cNvPr>
          <p:cNvCxnSpPr>
            <a:cxnSpLocks/>
          </p:cNvCxnSpPr>
          <p:nvPr/>
        </p:nvCxnSpPr>
        <p:spPr>
          <a:xfrm>
            <a:off x="1469650" y="5813993"/>
            <a:ext cx="6417049" cy="0"/>
          </a:xfrm>
          <a:prstGeom prst="line">
            <a:avLst/>
          </a:prstGeom>
          <a:noFill/>
          <a:ln w="25400" cap="flat">
            <a:solidFill>
              <a:schemeClr val="bg2"/>
            </a:solidFill>
            <a:prstDash val="solid"/>
            <a:miter lim="400000"/>
          </a:ln>
          <a:effectLst/>
          <a:sp3d/>
        </p:spPr>
        <p:style>
          <a:lnRef idx="0">
            <a:scrgbClr r="0" g="0" b="0"/>
          </a:lnRef>
          <a:fillRef idx="0">
            <a:scrgbClr r="0" g="0" b="0"/>
          </a:fillRef>
          <a:effectRef idx="0">
            <a:scrgbClr r="0" g="0" b="0"/>
          </a:effectRef>
          <a:fontRef idx="none"/>
        </p:style>
      </p:cxnSp>
      <p:sp>
        <p:nvSpPr>
          <p:cNvPr id="37" name="正方形/長方形 36">
            <a:extLst>
              <a:ext uri="{FF2B5EF4-FFF2-40B4-BE49-F238E27FC236}">
                <a16:creationId xmlns:a16="http://schemas.microsoft.com/office/drawing/2014/main" id="{E1517C48-0C62-CE40-94D5-49887D18A88D}"/>
              </a:ext>
            </a:extLst>
          </p:cNvPr>
          <p:cNvSpPr/>
          <p:nvPr/>
        </p:nvSpPr>
        <p:spPr>
          <a:xfrm>
            <a:off x="1570705" y="5943690"/>
            <a:ext cx="1012965" cy="557336"/>
          </a:xfrm>
          <a:prstGeom prst="rect">
            <a:avLst/>
          </a:prstGeom>
          <a:solidFill>
            <a:schemeClr val="tx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43810" bIns="43810" rtlCol="0" anchor="ctr" anchorCtr="0"/>
          <a:lstStyle/>
          <a:p>
            <a:pPr algn="ctr"/>
            <a:r>
              <a:rPr kumimoji="1" lang="en-US" altLang="ja-JP" sz="1400" b="1" dirty="0">
                <a:solidFill>
                  <a:schemeClr val="bg1"/>
                </a:solidFill>
                <a:latin typeface="游ゴシック" panose="020B0400000000000000" pitchFamily="50" charset="-128"/>
                <a:ea typeface="游ゴシック" panose="020B0400000000000000" pitchFamily="50" charset="-128"/>
                <a:cs typeface="Meiryo UI" panose="020B0604030504040204" pitchFamily="50" charset="-128"/>
              </a:rPr>
              <a:t>500</a:t>
            </a:r>
            <a:r>
              <a:rPr kumimoji="1" lang="ja-JP" altLang="en-US" sz="1400" b="1" dirty="0">
                <a:solidFill>
                  <a:schemeClr val="bg1"/>
                </a:solidFill>
                <a:latin typeface="游ゴシック" panose="020B0400000000000000" pitchFamily="50" charset="-128"/>
                <a:ea typeface="游ゴシック" panose="020B0400000000000000" pitchFamily="50" charset="-128"/>
                <a:cs typeface="Meiryo UI" panose="020B0604030504040204" pitchFamily="50" charset="-128"/>
              </a:rPr>
              <a:t>名～</a:t>
            </a:r>
          </a:p>
        </p:txBody>
      </p:sp>
      <p:sp>
        <p:nvSpPr>
          <p:cNvPr id="40" name="テキスト ボックス 39">
            <a:extLst>
              <a:ext uri="{FF2B5EF4-FFF2-40B4-BE49-F238E27FC236}">
                <a16:creationId xmlns:a16="http://schemas.microsoft.com/office/drawing/2014/main" id="{8FFBC708-FA96-A176-7A8F-6A388E57102D}"/>
              </a:ext>
            </a:extLst>
          </p:cNvPr>
          <p:cNvSpPr txBox="1"/>
          <p:nvPr/>
        </p:nvSpPr>
        <p:spPr>
          <a:xfrm>
            <a:off x="2741826" y="4110142"/>
            <a:ext cx="1800000"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400" dirty="0">
                <a:latin typeface="游ゴシック" panose="020B0400000000000000" pitchFamily="50" charset="-128"/>
                <a:ea typeface="游ゴシック" panose="020B0400000000000000" pitchFamily="50" charset="-128"/>
              </a:rPr>
              <a:t>全体管理者： </a:t>
            </a:r>
            <a:r>
              <a:rPr lang="en-US" altLang="ja-JP" sz="1400" dirty="0">
                <a:latin typeface="游ゴシック" panose="020B0400000000000000" pitchFamily="50" charset="-128"/>
                <a:ea typeface="游ゴシック" panose="020B0400000000000000" pitchFamily="50" charset="-128"/>
              </a:rPr>
              <a:t>2~4</a:t>
            </a:r>
            <a:r>
              <a:rPr lang="ja-JP" altLang="en-US" sz="1400" dirty="0">
                <a:latin typeface="游ゴシック" panose="020B0400000000000000" pitchFamily="50" charset="-128"/>
                <a:ea typeface="游ゴシック" panose="020B0400000000000000" pitchFamily="50" charset="-128"/>
              </a:rPr>
              <a:t>名</a:t>
            </a:r>
          </a:p>
        </p:txBody>
      </p:sp>
      <p:sp>
        <p:nvSpPr>
          <p:cNvPr id="41" name="テキスト ボックス 40">
            <a:extLst>
              <a:ext uri="{FF2B5EF4-FFF2-40B4-BE49-F238E27FC236}">
                <a16:creationId xmlns:a16="http://schemas.microsoft.com/office/drawing/2014/main" id="{D895E521-B253-74C5-4102-D88171333283}"/>
              </a:ext>
            </a:extLst>
          </p:cNvPr>
          <p:cNvSpPr txBox="1"/>
          <p:nvPr/>
        </p:nvSpPr>
        <p:spPr>
          <a:xfrm>
            <a:off x="4758706" y="3221471"/>
            <a:ext cx="2995950"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400" dirty="0">
                <a:latin typeface="游ゴシック" panose="020B0400000000000000" pitchFamily="50" charset="-128"/>
                <a:ea typeface="游ゴシック" panose="020B0400000000000000" pitchFamily="50" charset="-128"/>
              </a:rPr>
              <a:t>全体管理者：</a:t>
            </a:r>
            <a:r>
              <a:rPr lang="en-US" altLang="ja-JP" sz="1400" dirty="0">
                <a:latin typeface="游ゴシック" panose="020B0400000000000000" pitchFamily="50" charset="-128"/>
                <a:ea typeface="游ゴシック" panose="020B0400000000000000" pitchFamily="50" charset="-128"/>
              </a:rPr>
              <a:t>2</a:t>
            </a:r>
            <a:r>
              <a:rPr lang="ja-JP" altLang="en-US" sz="1400" dirty="0">
                <a:latin typeface="游ゴシック" panose="020B0400000000000000" pitchFamily="50" charset="-128"/>
                <a:ea typeface="游ゴシック" panose="020B0400000000000000" pitchFamily="50" charset="-128"/>
              </a:rPr>
              <a:t>～</a:t>
            </a:r>
            <a:r>
              <a:rPr lang="en-US" altLang="ja-JP" sz="1400" dirty="0">
                <a:latin typeface="游ゴシック" panose="020B0400000000000000" pitchFamily="50" charset="-128"/>
                <a:ea typeface="游ゴシック" panose="020B0400000000000000" pitchFamily="50" charset="-128"/>
              </a:rPr>
              <a:t>3</a:t>
            </a:r>
            <a:r>
              <a:rPr lang="ja-JP" altLang="en-US" sz="1400" dirty="0">
                <a:latin typeface="游ゴシック" panose="020B0400000000000000" pitchFamily="50" charset="-128"/>
                <a:ea typeface="游ゴシック" panose="020B0400000000000000" pitchFamily="50" charset="-128"/>
              </a:rPr>
              <a:t>名</a:t>
            </a:r>
            <a:endParaRPr lang="en-US" altLang="ja-JP" sz="1400" dirty="0">
              <a:latin typeface="游ゴシック" panose="020B0400000000000000" pitchFamily="50" charset="-128"/>
              <a:ea typeface="游ゴシック" panose="020B0400000000000000" pitchFamily="50" charset="-128"/>
            </a:endParaRPr>
          </a:p>
          <a:p>
            <a:pPr algn="ctr"/>
            <a:r>
              <a:rPr lang="ja-JP" altLang="en-US" sz="1400" dirty="0">
                <a:latin typeface="游ゴシック" panose="020B0400000000000000" pitchFamily="50" charset="-128"/>
                <a:ea typeface="游ゴシック" panose="020B0400000000000000" pitchFamily="50" charset="-128"/>
              </a:rPr>
              <a:t>限定管理者：</a:t>
            </a:r>
            <a:r>
              <a:rPr lang="en-US" altLang="ja-JP" sz="1400" dirty="0">
                <a:latin typeface="游ゴシック" panose="020B0400000000000000" pitchFamily="50" charset="-128"/>
                <a:ea typeface="游ゴシック" panose="020B0400000000000000" pitchFamily="50" charset="-128"/>
              </a:rPr>
              <a:t>2</a:t>
            </a:r>
            <a:r>
              <a:rPr lang="ja-JP" altLang="en-US" sz="1400" dirty="0">
                <a:latin typeface="游ゴシック" panose="020B0400000000000000" pitchFamily="50" charset="-128"/>
                <a:ea typeface="游ゴシック" panose="020B0400000000000000" pitchFamily="50" charset="-128"/>
              </a:rPr>
              <a:t>名以上（各組織長）</a:t>
            </a:r>
          </a:p>
        </p:txBody>
      </p:sp>
      <p:sp>
        <p:nvSpPr>
          <p:cNvPr id="42" name="テキスト ボックス 41">
            <a:extLst>
              <a:ext uri="{FF2B5EF4-FFF2-40B4-BE49-F238E27FC236}">
                <a16:creationId xmlns:a16="http://schemas.microsoft.com/office/drawing/2014/main" id="{F81300E0-B79E-2592-3C8E-C8D6EA9C9CB0}"/>
              </a:ext>
            </a:extLst>
          </p:cNvPr>
          <p:cNvSpPr txBox="1"/>
          <p:nvPr/>
        </p:nvSpPr>
        <p:spPr>
          <a:xfrm>
            <a:off x="4758706" y="4113879"/>
            <a:ext cx="2995950"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400" dirty="0">
                <a:latin typeface="游ゴシック" panose="020B0400000000000000" pitchFamily="50" charset="-128"/>
                <a:ea typeface="游ゴシック" panose="020B0400000000000000" pitchFamily="50" charset="-128"/>
              </a:rPr>
              <a:t>全体管理者：</a:t>
            </a:r>
            <a:r>
              <a:rPr lang="en-US" altLang="ja-JP" sz="1400" dirty="0">
                <a:latin typeface="游ゴシック" panose="020B0400000000000000" pitchFamily="50" charset="-128"/>
                <a:ea typeface="游ゴシック" panose="020B0400000000000000" pitchFamily="50" charset="-128"/>
              </a:rPr>
              <a:t>2</a:t>
            </a:r>
            <a:r>
              <a:rPr lang="ja-JP" altLang="en-US" sz="1400" dirty="0">
                <a:latin typeface="游ゴシック" panose="020B0400000000000000" pitchFamily="50" charset="-128"/>
                <a:ea typeface="游ゴシック" panose="020B0400000000000000" pitchFamily="50" charset="-128"/>
              </a:rPr>
              <a:t>～</a:t>
            </a:r>
            <a:r>
              <a:rPr lang="en-US" altLang="ja-JP" sz="1400" dirty="0">
                <a:latin typeface="游ゴシック" panose="020B0400000000000000" pitchFamily="50" charset="-128"/>
                <a:ea typeface="游ゴシック" panose="020B0400000000000000" pitchFamily="50" charset="-128"/>
              </a:rPr>
              <a:t>3</a:t>
            </a:r>
            <a:r>
              <a:rPr lang="ja-JP" altLang="en-US" sz="1400" dirty="0">
                <a:latin typeface="游ゴシック" panose="020B0400000000000000" pitchFamily="50" charset="-128"/>
                <a:ea typeface="游ゴシック" panose="020B0400000000000000" pitchFamily="50" charset="-128"/>
              </a:rPr>
              <a:t>名</a:t>
            </a:r>
            <a:endParaRPr lang="en-US" altLang="ja-JP" sz="1400" dirty="0">
              <a:latin typeface="游ゴシック" panose="020B0400000000000000" pitchFamily="50" charset="-128"/>
              <a:ea typeface="游ゴシック" panose="020B0400000000000000" pitchFamily="50" charset="-128"/>
            </a:endParaRPr>
          </a:p>
          <a:p>
            <a:pPr algn="ctr"/>
            <a:r>
              <a:rPr lang="ja-JP" altLang="en-US" sz="1400" dirty="0">
                <a:latin typeface="游ゴシック" panose="020B0400000000000000" pitchFamily="50" charset="-128"/>
                <a:ea typeface="游ゴシック" panose="020B0400000000000000" pitchFamily="50" charset="-128"/>
              </a:rPr>
              <a:t>限定管理者：</a:t>
            </a:r>
            <a:r>
              <a:rPr lang="en-US" altLang="ja-JP" sz="1400" dirty="0">
                <a:latin typeface="游ゴシック" panose="020B0400000000000000" pitchFamily="50" charset="-128"/>
                <a:ea typeface="游ゴシック" panose="020B0400000000000000" pitchFamily="50" charset="-128"/>
              </a:rPr>
              <a:t>2</a:t>
            </a:r>
            <a:r>
              <a:rPr lang="ja-JP" altLang="en-US" sz="1400" dirty="0">
                <a:latin typeface="游ゴシック" panose="020B0400000000000000" pitchFamily="50" charset="-128"/>
                <a:ea typeface="游ゴシック" panose="020B0400000000000000" pitchFamily="50" charset="-128"/>
              </a:rPr>
              <a:t>名以上（各組織長）</a:t>
            </a:r>
          </a:p>
        </p:txBody>
      </p:sp>
      <p:sp>
        <p:nvSpPr>
          <p:cNvPr id="43" name="テキスト ボックス 42">
            <a:extLst>
              <a:ext uri="{FF2B5EF4-FFF2-40B4-BE49-F238E27FC236}">
                <a16:creationId xmlns:a16="http://schemas.microsoft.com/office/drawing/2014/main" id="{77691D80-B3B9-2F54-4494-7B00880E8012}"/>
              </a:ext>
            </a:extLst>
          </p:cNvPr>
          <p:cNvSpPr txBox="1"/>
          <p:nvPr/>
        </p:nvSpPr>
        <p:spPr>
          <a:xfrm>
            <a:off x="4868450" y="4944040"/>
            <a:ext cx="2776463"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400" dirty="0">
                <a:latin typeface="游ゴシック" panose="020B0400000000000000" pitchFamily="50" charset="-128"/>
                <a:ea typeface="游ゴシック" panose="020B0400000000000000" pitchFamily="50" charset="-128"/>
              </a:rPr>
              <a:t>全体管理者：</a:t>
            </a:r>
            <a:r>
              <a:rPr lang="en-US" altLang="ja-JP" sz="1400" dirty="0">
                <a:latin typeface="游ゴシック" panose="020B0400000000000000" pitchFamily="50" charset="-128"/>
                <a:ea typeface="游ゴシック" panose="020B0400000000000000" pitchFamily="50" charset="-128"/>
              </a:rPr>
              <a:t>2</a:t>
            </a:r>
            <a:r>
              <a:rPr lang="ja-JP" altLang="en-US" sz="1400" dirty="0">
                <a:latin typeface="游ゴシック" panose="020B0400000000000000" pitchFamily="50" charset="-128"/>
                <a:ea typeface="游ゴシック" panose="020B0400000000000000" pitchFamily="50" charset="-128"/>
              </a:rPr>
              <a:t>～</a:t>
            </a:r>
            <a:r>
              <a:rPr lang="en-US" altLang="ja-JP" sz="1400" dirty="0">
                <a:latin typeface="游ゴシック" panose="020B0400000000000000" pitchFamily="50" charset="-128"/>
                <a:ea typeface="游ゴシック" panose="020B0400000000000000" pitchFamily="50" charset="-128"/>
              </a:rPr>
              <a:t>3</a:t>
            </a:r>
            <a:r>
              <a:rPr lang="ja-JP" altLang="en-US" sz="1400" dirty="0">
                <a:latin typeface="游ゴシック" panose="020B0400000000000000" pitchFamily="50" charset="-128"/>
                <a:ea typeface="游ゴシック" panose="020B0400000000000000" pitchFamily="50" charset="-128"/>
              </a:rPr>
              <a:t>名</a:t>
            </a:r>
            <a:endParaRPr lang="en-US" altLang="ja-JP" sz="1400" dirty="0">
              <a:latin typeface="游ゴシック" panose="020B0400000000000000" pitchFamily="50" charset="-128"/>
              <a:ea typeface="游ゴシック" panose="020B0400000000000000" pitchFamily="50" charset="-128"/>
            </a:endParaRPr>
          </a:p>
          <a:p>
            <a:pPr algn="ctr"/>
            <a:r>
              <a:rPr lang="ja-JP" altLang="en-US" sz="1400" dirty="0">
                <a:latin typeface="游ゴシック" panose="020B0400000000000000" pitchFamily="50" charset="-128"/>
                <a:ea typeface="游ゴシック" panose="020B0400000000000000" pitchFamily="50" charset="-128"/>
              </a:rPr>
              <a:t>限定管理者：</a:t>
            </a:r>
            <a:r>
              <a:rPr lang="en-US" altLang="ja-JP" sz="1400" dirty="0">
                <a:latin typeface="游ゴシック" panose="020B0400000000000000" pitchFamily="50" charset="-128"/>
                <a:ea typeface="游ゴシック" panose="020B0400000000000000" pitchFamily="50" charset="-128"/>
              </a:rPr>
              <a:t> 2</a:t>
            </a:r>
            <a:r>
              <a:rPr lang="ja-JP" altLang="en-US" sz="1400" dirty="0">
                <a:latin typeface="游ゴシック" panose="020B0400000000000000" pitchFamily="50" charset="-128"/>
                <a:ea typeface="游ゴシック" panose="020B0400000000000000" pitchFamily="50" charset="-128"/>
              </a:rPr>
              <a:t>名以（各組織長）</a:t>
            </a:r>
          </a:p>
        </p:txBody>
      </p:sp>
      <p:sp>
        <p:nvSpPr>
          <p:cNvPr id="59" name="正方形/長方形 54">
            <a:extLst>
              <a:ext uri="{FF2B5EF4-FFF2-40B4-BE49-F238E27FC236}">
                <a16:creationId xmlns:a16="http://schemas.microsoft.com/office/drawing/2014/main" id="{641A31F8-D98B-AB8C-3934-D174CD5ED04B}"/>
              </a:ext>
            </a:extLst>
          </p:cNvPr>
          <p:cNvSpPr/>
          <p:nvPr/>
        </p:nvSpPr>
        <p:spPr>
          <a:xfrm>
            <a:off x="2750539" y="1564187"/>
            <a:ext cx="5042239" cy="360000"/>
          </a:xfrm>
          <a:prstGeom prst="rect">
            <a:avLst/>
          </a:prstGeom>
          <a:solidFill>
            <a:srgbClr val="55BBB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62" b="1" dirty="0">
                <a:solidFill>
                  <a:schemeClr val="bg1"/>
                </a:solidFill>
                <a:latin typeface="+mn-ea"/>
                <a:ea typeface="游ゴシック" panose="020B0400000000000000" pitchFamily="50" charset="-128"/>
                <a:cs typeface="HGMaruGothicMPRO" charset="-128"/>
              </a:rPr>
              <a:t>管理者数の目安</a:t>
            </a:r>
          </a:p>
        </p:txBody>
      </p:sp>
      <p:sp>
        <p:nvSpPr>
          <p:cNvPr id="60" name="テキスト ボックス 59">
            <a:extLst>
              <a:ext uri="{FF2B5EF4-FFF2-40B4-BE49-F238E27FC236}">
                <a16:creationId xmlns:a16="http://schemas.microsoft.com/office/drawing/2014/main" id="{BB0E35B2-FA7A-B6BA-4D1F-830AFD744D4E}"/>
              </a:ext>
            </a:extLst>
          </p:cNvPr>
          <p:cNvSpPr txBox="1"/>
          <p:nvPr/>
        </p:nvSpPr>
        <p:spPr>
          <a:xfrm>
            <a:off x="4796833" y="5832462"/>
            <a:ext cx="2919696"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400" dirty="0">
                <a:latin typeface="游ゴシック" panose="020B0400000000000000" pitchFamily="50" charset="-128"/>
                <a:ea typeface="游ゴシック" panose="020B0400000000000000" pitchFamily="50" charset="-128"/>
              </a:rPr>
              <a:t>全体管理者：</a:t>
            </a:r>
            <a:r>
              <a:rPr lang="en-US" altLang="ja-JP" sz="1400" dirty="0">
                <a:latin typeface="游ゴシック" panose="020B0400000000000000" pitchFamily="50" charset="-128"/>
                <a:ea typeface="游ゴシック" panose="020B0400000000000000" pitchFamily="50" charset="-128"/>
              </a:rPr>
              <a:t>2</a:t>
            </a:r>
            <a:r>
              <a:rPr lang="ja-JP" altLang="en-US" sz="1400" dirty="0">
                <a:latin typeface="游ゴシック" panose="020B0400000000000000" pitchFamily="50" charset="-128"/>
                <a:ea typeface="游ゴシック" panose="020B0400000000000000" pitchFamily="50" charset="-128"/>
              </a:rPr>
              <a:t>～</a:t>
            </a:r>
            <a:r>
              <a:rPr lang="en-US" altLang="ja-JP" sz="1400" dirty="0">
                <a:latin typeface="游ゴシック" panose="020B0400000000000000" pitchFamily="50" charset="-128"/>
                <a:ea typeface="游ゴシック" panose="020B0400000000000000" pitchFamily="50" charset="-128"/>
              </a:rPr>
              <a:t>3</a:t>
            </a:r>
            <a:r>
              <a:rPr lang="ja-JP" altLang="en-US" sz="1400" dirty="0">
                <a:latin typeface="游ゴシック" panose="020B0400000000000000" pitchFamily="50" charset="-128"/>
                <a:ea typeface="游ゴシック" panose="020B0400000000000000" pitchFamily="50" charset="-128"/>
              </a:rPr>
              <a:t>名</a:t>
            </a:r>
            <a:endParaRPr lang="en-US" altLang="ja-JP" sz="1400" dirty="0">
              <a:latin typeface="游ゴシック" panose="020B0400000000000000" pitchFamily="50" charset="-128"/>
              <a:ea typeface="游ゴシック" panose="020B0400000000000000" pitchFamily="50" charset="-128"/>
            </a:endParaRPr>
          </a:p>
          <a:p>
            <a:pPr algn="ctr"/>
            <a:r>
              <a:rPr lang="ja-JP" altLang="en-US" sz="1400" dirty="0">
                <a:latin typeface="游ゴシック" panose="020B0400000000000000" pitchFamily="50" charset="-128"/>
                <a:ea typeface="游ゴシック" panose="020B0400000000000000" pitchFamily="50" charset="-128"/>
              </a:rPr>
              <a:t>限定管理者：</a:t>
            </a:r>
            <a:r>
              <a:rPr lang="en-US" altLang="ja-JP" sz="1400" dirty="0">
                <a:latin typeface="游ゴシック" panose="020B0400000000000000" pitchFamily="50" charset="-128"/>
                <a:ea typeface="游ゴシック" panose="020B0400000000000000" pitchFamily="50" charset="-128"/>
              </a:rPr>
              <a:t> 2</a:t>
            </a:r>
            <a:r>
              <a:rPr lang="ja-JP" altLang="en-US" sz="1400" dirty="0">
                <a:latin typeface="游ゴシック" panose="020B0400000000000000" pitchFamily="50" charset="-128"/>
                <a:ea typeface="游ゴシック" panose="020B0400000000000000" pitchFamily="50" charset="-128"/>
              </a:rPr>
              <a:t>名以上（各組織長）</a:t>
            </a:r>
          </a:p>
        </p:txBody>
      </p:sp>
      <p:sp>
        <p:nvSpPr>
          <p:cNvPr id="14" name="テキスト ボックス 13">
            <a:extLst>
              <a:ext uri="{FF2B5EF4-FFF2-40B4-BE49-F238E27FC236}">
                <a16:creationId xmlns:a16="http://schemas.microsoft.com/office/drawing/2014/main" id="{262E7132-1F4F-C8B1-BADD-A7DEF079FD45}"/>
              </a:ext>
            </a:extLst>
          </p:cNvPr>
          <p:cNvSpPr txBox="1"/>
          <p:nvPr/>
        </p:nvSpPr>
        <p:spPr>
          <a:xfrm>
            <a:off x="5311993" y="2339696"/>
            <a:ext cx="1889377" cy="72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noAutofit/>
          </a:bodyPr>
          <a:lstStyle/>
          <a:p>
            <a:pPr algn="ctr"/>
            <a:r>
              <a:rPr lang="ja-JP" altLang="en-US" sz="1400" dirty="0">
                <a:latin typeface="游ゴシック" panose="020B0400000000000000" pitchFamily="50" charset="-128"/>
                <a:ea typeface="游ゴシック" panose="020B0400000000000000" pitchFamily="50" charset="-128"/>
              </a:rPr>
              <a:t>非推奨</a:t>
            </a:r>
            <a:endParaRPr lang="en-US" altLang="ja-JP" sz="1400" dirty="0">
              <a:latin typeface="游ゴシック" panose="020B0400000000000000" pitchFamily="50" charset="-128"/>
              <a:ea typeface="游ゴシック" panose="020B0400000000000000" pitchFamily="50" charset="-128"/>
            </a:endParaRPr>
          </a:p>
          <a:p>
            <a:pPr algn="ctr"/>
            <a:r>
              <a:rPr lang="ja-JP" altLang="en-US" sz="1400" dirty="0">
                <a:latin typeface="游ゴシック" panose="020B0400000000000000" pitchFamily="50" charset="-128"/>
                <a:ea typeface="游ゴシック" panose="020B0400000000000000" pitchFamily="50" charset="-128"/>
              </a:rPr>
              <a:t>全体管理者のみ</a:t>
            </a:r>
          </a:p>
        </p:txBody>
      </p:sp>
      <p:sp>
        <p:nvSpPr>
          <p:cNvPr id="15" name="Google Shape;467;p16">
            <a:extLst>
              <a:ext uri="{FF2B5EF4-FFF2-40B4-BE49-F238E27FC236}">
                <a16:creationId xmlns:a16="http://schemas.microsoft.com/office/drawing/2014/main" id="{3596D3C0-8502-24C1-921F-4D75A37D741E}"/>
              </a:ext>
            </a:extLst>
          </p:cNvPr>
          <p:cNvSpPr txBox="1"/>
          <p:nvPr/>
        </p:nvSpPr>
        <p:spPr>
          <a:xfrm>
            <a:off x="1516782" y="866087"/>
            <a:ext cx="6110437" cy="557336"/>
          </a:xfrm>
          <a:prstGeom prst="rect">
            <a:avLst/>
          </a:prstGeom>
          <a:noFill/>
          <a:ln>
            <a:noFill/>
          </a:ln>
        </p:spPr>
        <p:txBody>
          <a:bodyPr spcFirstLastPara="1" wrap="square" lIns="64283" tIns="32133" rIns="64283" bIns="32133" anchor="t" anchorCtr="0">
            <a:spAutoFit/>
          </a:bodyPr>
          <a:lstStyle/>
          <a:p>
            <a:pPr algn="ctr">
              <a:buClr>
                <a:srgbClr val="000000"/>
              </a:buClr>
              <a:buSzPts val="2800"/>
            </a:pPr>
            <a:r>
              <a:rPr lang="ja-JP" altLang="en-US" sz="1600" b="1" dirty="0">
                <a:solidFill>
                  <a:srgbClr val="37474F"/>
                </a:solidFill>
                <a:latin typeface="游ゴシック" panose="020B0400000000000000" pitchFamily="50" charset="-128"/>
                <a:ea typeface="游ゴシック" panose="020B0400000000000000" pitchFamily="50" charset="-128"/>
                <a:cs typeface="Arial"/>
                <a:sym typeface="Arial"/>
              </a:rPr>
              <a:t>率直性の観点から管理者は直属の上司を避け、</a:t>
            </a:r>
            <a:endParaRPr lang="en-US" altLang="ja-JP" sz="1600" b="1" dirty="0">
              <a:solidFill>
                <a:srgbClr val="37474F"/>
              </a:solidFill>
              <a:latin typeface="游ゴシック" panose="020B0400000000000000" pitchFamily="50" charset="-128"/>
              <a:ea typeface="游ゴシック" panose="020B0400000000000000" pitchFamily="50" charset="-128"/>
              <a:cs typeface="Arial"/>
              <a:sym typeface="Arial"/>
            </a:endParaRPr>
          </a:p>
          <a:p>
            <a:pPr algn="ctr">
              <a:buClr>
                <a:srgbClr val="000000"/>
              </a:buClr>
              <a:buSzPts val="2800"/>
            </a:pPr>
            <a:r>
              <a:rPr lang="ja-JP" altLang="en-US" sz="1600" b="1" dirty="0">
                <a:solidFill>
                  <a:srgbClr val="37474F"/>
                </a:solidFill>
                <a:latin typeface="游ゴシック" panose="020B0400000000000000" pitchFamily="50" charset="-128"/>
                <a:ea typeface="游ゴシック" panose="020B0400000000000000" pitchFamily="50" charset="-128"/>
                <a:cs typeface="Arial"/>
                <a:sym typeface="Arial"/>
              </a:rPr>
              <a:t>対応工数の観点から必要最低限かつ複数名での管理者配置を推奨</a:t>
            </a:r>
            <a:endParaRPr lang="en-US" altLang="ja-JP" sz="2400" b="1" dirty="0">
              <a:solidFill>
                <a:srgbClr val="37474F"/>
              </a:solidFill>
              <a:latin typeface="游ゴシック" panose="020B0400000000000000" pitchFamily="50" charset="-128"/>
              <a:ea typeface="游ゴシック" panose="020B0400000000000000" pitchFamily="50" charset="-128"/>
              <a:cs typeface="Arial"/>
              <a:sym typeface="Arial"/>
            </a:endParaRPr>
          </a:p>
        </p:txBody>
      </p:sp>
    </p:spTree>
    <p:extLst>
      <p:ext uri="{BB962C8B-B14F-4D97-AF65-F5344CB8AC3E}">
        <p14:creationId xmlns:p14="http://schemas.microsoft.com/office/powerpoint/2010/main" val="78312134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361C48-72FA-4B3B-8FF8-F84CE6CC3282}"/>
              </a:ext>
            </a:extLst>
          </p:cNvPr>
          <p:cNvSpPr>
            <a:spLocks noGrp="1"/>
          </p:cNvSpPr>
          <p:nvPr>
            <p:ph type="title"/>
          </p:nvPr>
        </p:nvSpPr>
        <p:spPr/>
        <p:txBody>
          <a:bodyPr/>
          <a:lstStyle/>
          <a:p>
            <a:r>
              <a:rPr kumimoji="1" lang="en-US" altLang="ja-JP" b="1" dirty="0"/>
              <a:t>Geppo</a:t>
            </a:r>
            <a:r>
              <a:rPr kumimoji="1" lang="ja-JP" altLang="en-US" b="1" dirty="0"/>
              <a:t>へようこそ</a:t>
            </a:r>
          </a:p>
        </p:txBody>
      </p:sp>
      <p:pic>
        <p:nvPicPr>
          <p:cNvPr id="5" name="図 4">
            <a:extLst>
              <a:ext uri="{FF2B5EF4-FFF2-40B4-BE49-F238E27FC236}">
                <a16:creationId xmlns:a16="http://schemas.microsoft.com/office/drawing/2014/main" id="{9F6770BA-135D-4ED8-B216-0860E8254C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4232" y="2915746"/>
            <a:ext cx="6615536" cy="2549871"/>
          </a:xfrm>
          <a:prstGeom prst="rect">
            <a:avLst/>
          </a:prstGeom>
        </p:spPr>
      </p:pic>
      <p:sp>
        <p:nvSpPr>
          <p:cNvPr id="6" name="テキスト ボックス 14">
            <a:extLst>
              <a:ext uri="{FF2B5EF4-FFF2-40B4-BE49-F238E27FC236}">
                <a16:creationId xmlns:a16="http://schemas.microsoft.com/office/drawing/2014/main" id="{B992476A-C88D-49AA-BD7C-522F90A21308}"/>
              </a:ext>
            </a:extLst>
          </p:cNvPr>
          <p:cNvSpPr txBox="1"/>
          <p:nvPr/>
        </p:nvSpPr>
        <p:spPr>
          <a:xfrm>
            <a:off x="176147" y="1482477"/>
            <a:ext cx="8791706" cy="944489"/>
          </a:xfrm>
          <a:prstGeom prst="rect">
            <a:avLst/>
          </a:prstGeom>
          <a:noFill/>
        </p:spPr>
        <p:txBody>
          <a:bodyPr wrap="square" rtlCol="0" anchor="t">
            <a:spAutoFit/>
          </a:bodyPr>
          <a:lstStyle/>
          <a:p>
            <a:pPr algn="ctr"/>
            <a:r>
              <a:rPr lang="ja-JP" altLang="en-US" sz="1846" b="1" dirty="0">
                <a:latin typeface="游ゴシック" panose="020B0400000000000000" pitchFamily="50" charset="-128"/>
                <a:ea typeface="游ゴシック" panose="020B0400000000000000" pitchFamily="50" charset="-128"/>
                <a:cs typeface="源真ゴシック Bold" panose="020B0602020203020207" pitchFamily="50" charset="-128"/>
              </a:rPr>
              <a:t>この度は</a:t>
            </a:r>
            <a:r>
              <a:rPr lang="en-US" altLang="ja-JP" sz="1846" b="1" dirty="0">
                <a:latin typeface="游ゴシック" panose="020B0400000000000000" pitchFamily="50" charset="-128"/>
                <a:ea typeface="游ゴシック" panose="020B0400000000000000" pitchFamily="50" charset="-128"/>
                <a:cs typeface="源真ゴシック Bold" panose="020B0602020203020207" pitchFamily="50" charset="-128"/>
              </a:rPr>
              <a:t>Geppo</a:t>
            </a:r>
            <a:r>
              <a:rPr lang="ja-JP" altLang="en-US" sz="1846" b="1" dirty="0">
                <a:latin typeface="游ゴシック" panose="020B0400000000000000" pitchFamily="50" charset="-128"/>
                <a:ea typeface="游ゴシック" panose="020B0400000000000000" pitchFamily="50" charset="-128"/>
                <a:cs typeface="源真ゴシック Bold" panose="020B0602020203020207" pitchFamily="50" charset="-128"/>
              </a:rPr>
              <a:t>へお申込みいただき、ありがとうございます。</a:t>
            </a:r>
            <a:endParaRPr lang="en-US" altLang="ja-JP" sz="1846"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en-US" altLang="ja-JP" sz="1846" b="1" dirty="0">
                <a:latin typeface="游ゴシック" panose="020B0400000000000000" pitchFamily="50" charset="-128"/>
                <a:ea typeface="游ゴシック" panose="020B0400000000000000" pitchFamily="50" charset="-128"/>
                <a:cs typeface="源真ゴシック Bold" panose="020B0602020203020207" pitchFamily="50" charset="-128"/>
              </a:rPr>
              <a:t>Geppo</a:t>
            </a:r>
            <a:r>
              <a:rPr lang="ja-JP" altLang="en-US" sz="1846" b="1" dirty="0">
                <a:latin typeface="游ゴシック" panose="020B0400000000000000" pitchFamily="50" charset="-128"/>
                <a:ea typeface="游ゴシック" panose="020B0400000000000000" pitchFamily="50" charset="-128"/>
                <a:cs typeface="源真ゴシック Bold" panose="020B0602020203020207" pitchFamily="50" charset="-128"/>
              </a:rPr>
              <a:t>を通じて人の課題を解決し、ひいては貴社のビジネスを活性化できるよう、</a:t>
            </a:r>
            <a:endParaRPr lang="en-US" altLang="ja-JP" sz="1846"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846" b="1" dirty="0">
                <a:latin typeface="游ゴシック" panose="020B0400000000000000" pitchFamily="50" charset="-128"/>
                <a:ea typeface="游ゴシック" panose="020B0400000000000000" pitchFamily="50" charset="-128"/>
                <a:cs typeface="源真ゴシック Bold" panose="020B0602020203020207" pitchFamily="50" charset="-128"/>
              </a:rPr>
              <a:t>出来る限りのサポートをご提供してまいります。</a:t>
            </a:r>
            <a:endParaRPr lang="en-US" altLang="ja-JP" sz="1846"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3" name="スライド番号プレースホルダー 2">
            <a:extLst>
              <a:ext uri="{FF2B5EF4-FFF2-40B4-BE49-F238E27FC236}">
                <a16:creationId xmlns:a16="http://schemas.microsoft.com/office/drawing/2014/main" id="{8680B081-0852-4BE8-9FA9-9D2687534DD8}"/>
              </a:ext>
            </a:extLst>
          </p:cNvPr>
          <p:cNvSpPr>
            <a:spLocks noGrp="1"/>
          </p:cNvSpPr>
          <p:nvPr>
            <p:ph type="sldNum" sz="quarter" idx="2"/>
          </p:nvPr>
        </p:nvSpPr>
        <p:spPr/>
        <p:txBody>
          <a:bodyPr/>
          <a:lstStyle/>
          <a:p>
            <a:fld id="{86CB4B4D-7CA3-9044-876B-883B54F8677D}" type="slidenum">
              <a:rPr lang="en-US" altLang="ja-JP" smtClean="0"/>
              <a:t>2</a:t>
            </a:fld>
            <a:endParaRPr lang="ja-JP" altLang="en-US" dirty="0"/>
          </a:p>
        </p:txBody>
      </p:sp>
    </p:spTree>
    <p:extLst>
      <p:ext uri="{BB962C8B-B14F-4D97-AF65-F5344CB8AC3E}">
        <p14:creationId xmlns:p14="http://schemas.microsoft.com/office/powerpoint/2010/main" val="3665647318"/>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グループ化 34">
            <a:extLst>
              <a:ext uri="{FF2B5EF4-FFF2-40B4-BE49-F238E27FC236}">
                <a16:creationId xmlns:a16="http://schemas.microsoft.com/office/drawing/2014/main" id="{C0909FB2-6CCA-4F7C-A805-774AE220BC5C}"/>
              </a:ext>
            </a:extLst>
          </p:cNvPr>
          <p:cNvGrpSpPr/>
          <p:nvPr/>
        </p:nvGrpSpPr>
        <p:grpSpPr>
          <a:xfrm>
            <a:off x="242626" y="1484712"/>
            <a:ext cx="8658749" cy="5134253"/>
            <a:chOff x="67240" y="1380204"/>
            <a:chExt cx="8658749" cy="5134253"/>
          </a:xfrm>
        </p:grpSpPr>
        <p:sp>
          <p:nvSpPr>
            <p:cNvPr id="2" name="フローチャート: 判断 1">
              <a:extLst>
                <a:ext uri="{FF2B5EF4-FFF2-40B4-BE49-F238E27FC236}">
                  <a16:creationId xmlns:a16="http://schemas.microsoft.com/office/drawing/2014/main" id="{E536626F-9D16-4BEF-B47B-7A3A8CF631BF}"/>
                </a:ext>
              </a:extLst>
            </p:cNvPr>
            <p:cNvSpPr/>
            <p:nvPr/>
          </p:nvSpPr>
          <p:spPr>
            <a:xfrm>
              <a:off x="2818807" y="1380204"/>
              <a:ext cx="3259078" cy="1385077"/>
            </a:xfrm>
            <a:prstGeom prst="flowChartDecision">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noAutofit/>
            </a:bodyPr>
            <a:lstStyle/>
            <a:p>
              <a:pPr algn="ctr" defTabSz="410751" hangingPunct="0"/>
              <a:r>
                <a:rPr lang="ja-JP" altLang="en-US" sz="1400" b="1" dirty="0">
                  <a:solidFill>
                    <a:srgbClr val="FFFFFF"/>
                  </a:solidFill>
                  <a:latin typeface="游ゴシック" panose="020B0400000000000000" pitchFamily="50" charset="-128"/>
                  <a:ea typeface="游ゴシック" panose="020B0400000000000000" pitchFamily="50" charset="-128"/>
                  <a:sym typeface="ヒラギノ角ゴ ProN W3"/>
                </a:rPr>
                <a:t>＜一次対応＞</a:t>
              </a:r>
              <a:br>
                <a:rPr lang="en-US" altLang="ja-JP" sz="1400" b="1" dirty="0">
                  <a:solidFill>
                    <a:srgbClr val="FFFFFF"/>
                  </a:solidFill>
                  <a:latin typeface="游ゴシック" panose="020B0400000000000000" pitchFamily="50" charset="-128"/>
                  <a:ea typeface="游ゴシック" panose="020B0400000000000000" pitchFamily="50" charset="-128"/>
                  <a:sym typeface="ヒラギノ角ゴ ProN W3"/>
                </a:rPr>
              </a:br>
              <a:r>
                <a:rPr lang="ja-JP" altLang="en-US" sz="1200" b="1" dirty="0">
                  <a:solidFill>
                    <a:srgbClr val="FFFFFF"/>
                  </a:solidFill>
                  <a:latin typeface="游ゴシック" panose="020B0400000000000000" pitchFamily="50" charset="-128"/>
                  <a:ea typeface="游ゴシック" panose="020B0400000000000000" pitchFamily="50" charset="-128"/>
                  <a:sym typeface="ヒラギノ角ゴ ProN W3"/>
                </a:rPr>
                <a:t>コンタクト</a:t>
              </a:r>
              <a:endParaRPr lang="en-US" altLang="ja-JP" sz="12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400" dirty="0">
                  <a:solidFill>
                    <a:srgbClr val="FFFFFF"/>
                  </a:solidFill>
                  <a:latin typeface="游ゴシック" panose="020B0400000000000000" pitchFamily="50" charset="-128"/>
                  <a:ea typeface="游ゴシック" panose="020B0400000000000000" pitchFamily="50" charset="-128"/>
                  <a:sym typeface="ヒラギノ角ゴ ProN W3"/>
                </a:rPr>
                <a:t>担当：</a:t>
              </a:r>
              <a:r>
                <a:rPr lang="ja-JP" altLang="en-US" sz="1400" b="1" dirty="0">
                  <a:solidFill>
                    <a:srgbClr val="FFFFFF"/>
                  </a:solidFill>
                  <a:latin typeface="游ゴシック" panose="020B0400000000000000" pitchFamily="50" charset="-128"/>
                  <a:ea typeface="游ゴシック" panose="020B0400000000000000" pitchFamily="50" charset="-128"/>
                  <a:sym typeface="ヒラギノ角ゴ ProN W3"/>
                </a:rPr>
                <a:t>「部署名」</a:t>
              </a:r>
              <a:endParaRPr lang="en-US" altLang="ja-JP" sz="14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200" b="1" dirty="0">
                  <a:solidFill>
                    <a:srgbClr val="FFFFFF"/>
                  </a:solidFill>
                  <a:latin typeface="游ゴシック" panose="020B0400000000000000" pitchFamily="50" charset="-128"/>
                  <a:ea typeface="游ゴシック" panose="020B0400000000000000" pitchFamily="50" charset="-128"/>
                  <a:sym typeface="ヒラギノ角ゴ ProN W3"/>
                </a:rPr>
                <a:t>（●●管理者）</a:t>
              </a:r>
              <a:endParaRPr lang="en-US" altLang="ja-JP" sz="1200" b="1" dirty="0">
                <a:solidFill>
                  <a:srgbClr val="FFFFFF"/>
                </a:solidFill>
                <a:latin typeface="游ゴシック" panose="020B0400000000000000" pitchFamily="50" charset="-128"/>
                <a:ea typeface="游ゴシック" panose="020B0400000000000000" pitchFamily="50" charset="-128"/>
                <a:sym typeface="ヒラギノ角ゴ ProN W3"/>
              </a:endParaRPr>
            </a:p>
          </p:txBody>
        </p:sp>
        <p:sp>
          <p:nvSpPr>
            <p:cNvPr id="3" name="フローチャート: 判断 2">
              <a:extLst>
                <a:ext uri="{FF2B5EF4-FFF2-40B4-BE49-F238E27FC236}">
                  <a16:creationId xmlns:a16="http://schemas.microsoft.com/office/drawing/2014/main" id="{85B61B9F-4F34-4B94-95F7-7EDA260E449F}"/>
                </a:ext>
              </a:extLst>
            </p:cNvPr>
            <p:cNvSpPr/>
            <p:nvPr/>
          </p:nvSpPr>
          <p:spPr>
            <a:xfrm>
              <a:off x="2827920" y="3268084"/>
              <a:ext cx="3259078" cy="1385077"/>
            </a:xfrm>
            <a:prstGeom prst="flowChartDecision">
              <a:avLst/>
            </a:prstGeom>
            <a:solidFill>
              <a:srgbClr val="528DB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noAutofit/>
            </a:bodyPr>
            <a:lstStyle/>
            <a:p>
              <a:pPr algn="ctr" defTabSz="410751" hangingPunct="0"/>
              <a:r>
                <a:rPr lang="ja-JP" altLang="en-US" sz="1400" b="1" dirty="0">
                  <a:solidFill>
                    <a:srgbClr val="FFFFFF"/>
                  </a:solidFill>
                  <a:latin typeface="游ゴシック" panose="020B0400000000000000" pitchFamily="50" charset="-128"/>
                  <a:ea typeface="游ゴシック" panose="020B0400000000000000" pitchFamily="50" charset="-128"/>
                  <a:sym typeface="ヒラギノ角ゴ ProN W3"/>
                </a:rPr>
                <a:t>＜二次対応＞</a:t>
              </a:r>
              <a:endParaRPr lang="en-US" altLang="ja-JP" sz="14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200" b="1" dirty="0">
                  <a:solidFill>
                    <a:srgbClr val="FFFFFF"/>
                  </a:solidFill>
                  <a:latin typeface="游ゴシック" panose="020B0400000000000000" pitchFamily="50" charset="-128"/>
                  <a:ea typeface="游ゴシック" panose="020B0400000000000000" pitchFamily="50" charset="-128"/>
                  <a:sym typeface="ヒラギノ角ゴ ProN W3"/>
                </a:rPr>
                <a:t>面談</a:t>
              </a:r>
              <a:endParaRPr lang="en-US" altLang="ja-JP" sz="12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400" dirty="0">
                  <a:solidFill>
                    <a:srgbClr val="FFFFFF"/>
                  </a:solidFill>
                  <a:latin typeface="游ゴシック" panose="020B0400000000000000" pitchFamily="50" charset="-128"/>
                  <a:ea typeface="游ゴシック" panose="020B0400000000000000" pitchFamily="50" charset="-128"/>
                  <a:sym typeface="ヒラギノ角ゴ ProN W3"/>
                </a:rPr>
                <a:t>担当クラス</a:t>
              </a:r>
              <a:endParaRPr lang="en-US" altLang="ja-JP" sz="1200" b="1" dirty="0">
                <a:solidFill>
                  <a:srgbClr val="FFFFFF"/>
                </a:solidFill>
                <a:latin typeface="游ゴシック" panose="020B0400000000000000" pitchFamily="50" charset="-128"/>
                <a:ea typeface="游ゴシック" panose="020B0400000000000000" pitchFamily="50" charset="-128"/>
                <a:sym typeface="ヒラギノ角ゴ ProN W3"/>
              </a:endParaRPr>
            </a:p>
          </p:txBody>
        </p:sp>
        <p:sp>
          <p:nvSpPr>
            <p:cNvPr id="4" name="フローチャート: 判断 3">
              <a:extLst>
                <a:ext uri="{FF2B5EF4-FFF2-40B4-BE49-F238E27FC236}">
                  <a16:creationId xmlns:a16="http://schemas.microsoft.com/office/drawing/2014/main" id="{647CA617-6A35-451C-966C-A9837C0FE593}"/>
                </a:ext>
              </a:extLst>
            </p:cNvPr>
            <p:cNvSpPr/>
            <p:nvPr/>
          </p:nvSpPr>
          <p:spPr>
            <a:xfrm>
              <a:off x="2827920" y="5129380"/>
              <a:ext cx="3259078" cy="1385077"/>
            </a:xfrm>
            <a:prstGeom prst="flowChartDecision">
              <a:avLst/>
            </a:prstGeom>
            <a:solidFill>
              <a:srgbClr val="8286D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noAutofit/>
            </a:bodyPr>
            <a:lstStyle/>
            <a:p>
              <a:pPr algn="ctr" defTabSz="410751" hangingPunct="0"/>
              <a:r>
                <a:rPr lang="ja-JP" altLang="en-US" sz="1400" b="1" dirty="0">
                  <a:solidFill>
                    <a:srgbClr val="FFFFFF"/>
                  </a:solidFill>
                  <a:latin typeface="游ゴシック" panose="020B0400000000000000" pitchFamily="50" charset="-128"/>
                  <a:ea typeface="游ゴシック" panose="020B0400000000000000" pitchFamily="50" charset="-128"/>
                  <a:sym typeface="ヒラギノ角ゴ ProN W3"/>
                </a:rPr>
                <a:t>＜三次対応＞</a:t>
              </a:r>
              <a:endParaRPr lang="en-US" altLang="ja-JP" sz="14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200" b="1" dirty="0">
                  <a:solidFill>
                    <a:srgbClr val="FFFFFF"/>
                  </a:solidFill>
                  <a:latin typeface="游ゴシック" panose="020B0400000000000000" pitchFamily="50" charset="-128"/>
                  <a:ea typeface="游ゴシック" panose="020B0400000000000000" pitchFamily="50" charset="-128"/>
                  <a:sym typeface="ヒラギノ角ゴ ProN W3"/>
                </a:rPr>
                <a:t>課題へアクション実施</a:t>
              </a:r>
              <a:endParaRPr lang="en-US" altLang="ja-JP" sz="12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400" dirty="0">
                  <a:solidFill>
                    <a:srgbClr val="FFFFFF"/>
                  </a:solidFill>
                  <a:latin typeface="游ゴシック" panose="020B0400000000000000" pitchFamily="50" charset="-128"/>
                  <a:ea typeface="游ゴシック" panose="020B0400000000000000" pitchFamily="50" charset="-128"/>
                  <a:sym typeface="ヒラギノ角ゴ ProN W3"/>
                </a:rPr>
                <a:t>担当クラス</a:t>
              </a:r>
              <a:endParaRPr lang="en-US" altLang="ja-JP" sz="1400" b="1" dirty="0">
                <a:solidFill>
                  <a:srgbClr val="FFFFFF"/>
                </a:solidFill>
                <a:latin typeface="游ゴシック" panose="020B0400000000000000" pitchFamily="50" charset="-128"/>
                <a:ea typeface="游ゴシック" panose="020B0400000000000000" pitchFamily="50" charset="-128"/>
                <a:sym typeface="ヒラギノ角ゴ ProN W3"/>
              </a:endParaRPr>
            </a:p>
          </p:txBody>
        </p:sp>
        <p:sp>
          <p:nvSpPr>
            <p:cNvPr id="5" name="正方形/長方形 4">
              <a:extLst>
                <a:ext uri="{FF2B5EF4-FFF2-40B4-BE49-F238E27FC236}">
                  <a16:creationId xmlns:a16="http://schemas.microsoft.com/office/drawing/2014/main" id="{566E343F-B015-4551-9C93-9B7096A42D30}"/>
                </a:ext>
              </a:extLst>
            </p:cNvPr>
            <p:cNvSpPr/>
            <p:nvPr/>
          </p:nvSpPr>
          <p:spPr>
            <a:xfrm>
              <a:off x="6568590" y="5244785"/>
              <a:ext cx="2157399" cy="1154270"/>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noAutofit/>
            </a:bodyPr>
            <a:lstStyle/>
            <a:p>
              <a:pPr algn="ctr" defTabSz="410751" hangingPunct="0"/>
              <a:r>
                <a:rPr lang="ja-JP" altLang="en-US" sz="1400" b="1" dirty="0">
                  <a:solidFill>
                    <a:srgbClr val="FFFFFF"/>
                  </a:solidFill>
                  <a:latin typeface="游ゴシック" panose="020B0400000000000000" pitchFamily="50" charset="-128"/>
                  <a:ea typeface="游ゴシック" panose="020B0400000000000000" pitchFamily="50" charset="-128"/>
                  <a:sym typeface="ヒラギノ角ゴ ProN W3"/>
                </a:rPr>
                <a:t>＜対応完了＞</a:t>
              </a:r>
              <a:endParaRPr lang="en-US" altLang="ja-JP" sz="14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200" b="1" dirty="0">
                  <a:solidFill>
                    <a:srgbClr val="FFFFFF"/>
                  </a:solidFill>
                  <a:latin typeface="游ゴシック" panose="020B0400000000000000" pitchFamily="50" charset="-128"/>
                  <a:ea typeface="游ゴシック" panose="020B0400000000000000" pitchFamily="50" charset="-128"/>
                  <a:sym typeface="ヒラギノ角ゴ ProN W3"/>
                </a:rPr>
                <a:t>アラート対応履歴の記録</a:t>
              </a:r>
              <a:endParaRPr lang="en-US" altLang="ja-JP" sz="12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endParaRPr lang="en-US" altLang="ja-JP" sz="12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400" dirty="0">
                  <a:solidFill>
                    <a:srgbClr val="FFFFFF"/>
                  </a:solidFill>
                  <a:latin typeface="游ゴシック" panose="020B0400000000000000" pitchFamily="50" charset="-128"/>
                  <a:ea typeface="游ゴシック" panose="020B0400000000000000" pitchFamily="50" charset="-128"/>
                  <a:sym typeface="ヒラギノ角ゴ ProN W3"/>
                </a:rPr>
                <a:t>担当：</a:t>
              </a:r>
              <a:r>
                <a:rPr lang="ja-JP" altLang="en-US" sz="1400" b="1" dirty="0">
                  <a:solidFill>
                    <a:srgbClr val="FFFFFF"/>
                  </a:solidFill>
                  <a:latin typeface="游ゴシック" panose="020B0400000000000000" pitchFamily="50" charset="-128"/>
                  <a:ea typeface="游ゴシック" panose="020B0400000000000000" pitchFamily="50" charset="-128"/>
                  <a:sym typeface="ヒラギノ角ゴ ProN W3"/>
                </a:rPr>
                <a:t>「●●●●」</a:t>
              </a:r>
              <a:endParaRPr lang="en-US" altLang="ja-JP" sz="14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200" b="1" dirty="0">
                  <a:solidFill>
                    <a:srgbClr val="FFFFFF"/>
                  </a:solidFill>
                  <a:latin typeface="游ゴシック" panose="020B0400000000000000" pitchFamily="50" charset="-128"/>
                  <a:ea typeface="游ゴシック" panose="020B0400000000000000" pitchFamily="50" charset="-128"/>
                  <a:sym typeface="ヒラギノ角ゴ ProN W3"/>
                </a:rPr>
                <a:t>（●●管理者）</a:t>
              </a:r>
              <a:endParaRPr lang="en-US" altLang="ja-JP" sz="1200" b="1" dirty="0">
                <a:solidFill>
                  <a:srgbClr val="FFFFFF"/>
                </a:solidFill>
                <a:latin typeface="游ゴシック" panose="020B0400000000000000" pitchFamily="50" charset="-128"/>
                <a:ea typeface="游ゴシック" panose="020B0400000000000000" pitchFamily="50" charset="-128"/>
                <a:sym typeface="ヒラギノ角ゴ ProN W3"/>
              </a:endParaRPr>
            </a:p>
          </p:txBody>
        </p:sp>
        <p:cxnSp>
          <p:nvCxnSpPr>
            <p:cNvPr id="6" name="直線矢印コネクタ 5">
              <a:extLst>
                <a:ext uri="{FF2B5EF4-FFF2-40B4-BE49-F238E27FC236}">
                  <a16:creationId xmlns:a16="http://schemas.microsoft.com/office/drawing/2014/main" id="{A3D784F8-E279-4396-A9AC-862D5DAA6883}"/>
                </a:ext>
              </a:extLst>
            </p:cNvPr>
            <p:cNvCxnSpPr>
              <a:cxnSpLocks/>
            </p:cNvCxnSpPr>
            <p:nvPr/>
          </p:nvCxnSpPr>
          <p:spPr>
            <a:xfrm>
              <a:off x="4448345" y="2765281"/>
              <a:ext cx="0" cy="502576"/>
            </a:xfrm>
            <a:prstGeom prst="straightConnector1">
              <a:avLst/>
            </a:prstGeom>
            <a:noFill/>
            <a:ln w="25400" cap="flat">
              <a:solidFill>
                <a:srgbClr val="528DBE"/>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7" name="直線矢印コネクタ 6">
              <a:extLst>
                <a:ext uri="{FF2B5EF4-FFF2-40B4-BE49-F238E27FC236}">
                  <a16:creationId xmlns:a16="http://schemas.microsoft.com/office/drawing/2014/main" id="{2ABC55FB-8FF8-4A31-B857-F21221894DE7}"/>
                </a:ext>
              </a:extLst>
            </p:cNvPr>
            <p:cNvCxnSpPr>
              <a:cxnSpLocks/>
            </p:cNvCxnSpPr>
            <p:nvPr/>
          </p:nvCxnSpPr>
          <p:spPr>
            <a:xfrm>
              <a:off x="4457459" y="4653161"/>
              <a:ext cx="0" cy="502576"/>
            </a:xfrm>
            <a:prstGeom prst="straightConnector1">
              <a:avLst/>
            </a:prstGeom>
            <a:noFill/>
            <a:ln w="25400" cap="flat">
              <a:solidFill>
                <a:srgbClr val="8286D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8" name="直線矢印コネクタ 7">
              <a:extLst>
                <a:ext uri="{FF2B5EF4-FFF2-40B4-BE49-F238E27FC236}">
                  <a16:creationId xmlns:a16="http://schemas.microsoft.com/office/drawing/2014/main" id="{86C2F333-0C31-4875-BCD8-589D15F9F582}"/>
                </a:ext>
              </a:extLst>
            </p:cNvPr>
            <p:cNvCxnSpPr>
              <a:cxnSpLocks/>
              <a:stCxn id="4" idx="3"/>
              <a:endCxn id="5" idx="1"/>
            </p:cNvCxnSpPr>
            <p:nvPr/>
          </p:nvCxnSpPr>
          <p:spPr>
            <a:xfrm>
              <a:off x="6086998" y="5821919"/>
              <a:ext cx="481592" cy="1"/>
            </a:xfrm>
            <a:prstGeom prst="straightConnector1">
              <a:avLst/>
            </a:prstGeom>
            <a:noFill/>
            <a:ln w="25400" cap="flat">
              <a:solidFill>
                <a:srgbClr val="7F7F7F"/>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9" name="コネクタ: カギ線 8">
              <a:extLst>
                <a:ext uri="{FF2B5EF4-FFF2-40B4-BE49-F238E27FC236}">
                  <a16:creationId xmlns:a16="http://schemas.microsoft.com/office/drawing/2014/main" id="{2D68F284-6721-4669-AF45-872673B18DD3}"/>
                </a:ext>
              </a:extLst>
            </p:cNvPr>
            <p:cNvCxnSpPr>
              <a:cxnSpLocks/>
              <a:stCxn id="3" idx="3"/>
              <a:endCxn id="5" idx="0"/>
            </p:cNvCxnSpPr>
            <p:nvPr/>
          </p:nvCxnSpPr>
          <p:spPr>
            <a:xfrm>
              <a:off x="6086998" y="3960623"/>
              <a:ext cx="1560292" cy="1284162"/>
            </a:xfrm>
            <a:prstGeom prst="bentConnector2">
              <a:avLst/>
            </a:prstGeom>
            <a:noFill/>
            <a:ln w="25400" cap="flat">
              <a:solidFill>
                <a:srgbClr val="7F7F7F"/>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10" name="コネクタ: カギ線 9">
              <a:extLst>
                <a:ext uri="{FF2B5EF4-FFF2-40B4-BE49-F238E27FC236}">
                  <a16:creationId xmlns:a16="http://schemas.microsoft.com/office/drawing/2014/main" id="{D73D26FF-2982-475D-A474-600CAC369200}"/>
                </a:ext>
              </a:extLst>
            </p:cNvPr>
            <p:cNvCxnSpPr>
              <a:cxnSpLocks/>
              <a:stCxn id="2" idx="3"/>
              <a:endCxn id="5" idx="0"/>
            </p:cNvCxnSpPr>
            <p:nvPr/>
          </p:nvCxnSpPr>
          <p:spPr>
            <a:xfrm>
              <a:off x="6077885" y="2072743"/>
              <a:ext cx="1569405" cy="3172042"/>
            </a:xfrm>
            <a:prstGeom prst="bentConnector2">
              <a:avLst/>
            </a:prstGeom>
            <a:noFill/>
            <a:ln w="25400" cap="flat">
              <a:solidFill>
                <a:srgbClr val="7F7F7F"/>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14" name="コネクタ: カギ線 13">
              <a:extLst>
                <a:ext uri="{FF2B5EF4-FFF2-40B4-BE49-F238E27FC236}">
                  <a16:creationId xmlns:a16="http://schemas.microsoft.com/office/drawing/2014/main" id="{1A59C1A8-211D-4C06-B177-8246ED630F51}"/>
                </a:ext>
              </a:extLst>
            </p:cNvPr>
            <p:cNvCxnSpPr>
              <a:cxnSpLocks/>
              <a:stCxn id="4" idx="1"/>
              <a:endCxn id="3" idx="1"/>
            </p:cNvCxnSpPr>
            <p:nvPr/>
          </p:nvCxnSpPr>
          <p:spPr>
            <a:xfrm rot="10800000">
              <a:off x="2827920" y="3960623"/>
              <a:ext cx="9114" cy="1861296"/>
            </a:xfrm>
            <a:prstGeom prst="bentConnector3">
              <a:avLst>
                <a:gd name="adj1" fmla="val 1800000"/>
              </a:avLst>
            </a:prstGeom>
            <a:noFill/>
            <a:ln w="25400" cap="flat">
              <a:solidFill>
                <a:srgbClr val="528DBE"/>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8" name="正方形/長方形 17">
              <a:extLst>
                <a:ext uri="{FF2B5EF4-FFF2-40B4-BE49-F238E27FC236}">
                  <a16:creationId xmlns:a16="http://schemas.microsoft.com/office/drawing/2014/main" id="{7AD95654-D084-4579-BDC4-B76B66A6EE8C}"/>
                </a:ext>
              </a:extLst>
            </p:cNvPr>
            <p:cNvSpPr/>
            <p:nvPr/>
          </p:nvSpPr>
          <p:spPr>
            <a:xfrm>
              <a:off x="67240" y="1495608"/>
              <a:ext cx="2157399" cy="1154270"/>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noAutofit/>
            </a:bodyPr>
            <a:lstStyle/>
            <a:p>
              <a:pPr algn="ctr" defTabSz="410751" hangingPunct="0"/>
              <a:r>
                <a:rPr lang="ja-JP" altLang="en-US" sz="1400" b="1" dirty="0">
                  <a:solidFill>
                    <a:srgbClr val="FFFFFF"/>
                  </a:solidFill>
                  <a:latin typeface="游ゴシック" panose="020B0400000000000000" pitchFamily="50" charset="-128"/>
                  <a:ea typeface="游ゴシック" panose="020B0400000000000000" pitchFamily="50" charset="-128"/>
                  <a:sym typeface="ヒラギノ角ゴ ProN W3"/>
                </a:rPr>
                <a:t>＜対応開始＞</a:t>
              </a:r>
              <a:endParaRPr lang="en-US" altLang="ja-JP" sz="14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200" b="1" dirty="0">
                  <a:solidFill>
                    <a:srgbClr val="FFFFFF"/>
                  </a:solidFill>
                  <a:latin typeface="游ゴシック" panose="020B0400000000000000" pitchFamily="50" charset="-128"/>
                  <a:ea typeface="游ゴシック" panose="020B0400000000000000" pitchFamily="50" charset="-128"/>
                  <a:sym typeface="ヒラギノ角ゴ ProN W3"/>
                </a:rPr>
                <a:t>アラート対応対象選定</a:t>
              </a:r>
              <a:endParaRPr lang="en-US" altLang="ja-JP" sz="12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endParaRPr lang="en-US" altLang="ja-JP" sz="1200" b="1" u="sng"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400" dirty="0">
                  <a:solidFill>
                    <a:srgbClr val="FFFFFF"/>
                  </a:solidFill>
                  <a:latin typeface="游ゴシック" panose="020B0400000000000000" pitchFamily="50" charset="-128"/>
                  <a:ea typeface="游ゴシック" panose="020B0400000000000000" pitchFamily="50" charset="-128"/>
                  <a:sym typeface="ヒラギノ角ゴ ProN W3"/>
                </a:rPr>
                <a:t>担当：</a:t>
              </a:r>
              <a:r>
                <a:rPr lang="ja-JP" altLang="en-US" sz="1400" b="1" dirty="0">
                  <a:solidFill>
                    <a:srgbClr val="FFFFFF"/>
                  </a:solidFill>
                  <a:latin typeface="游ゴシック" panose="020B0400000000000000" pitchFamily="50" charset="-128"/>
                  <a:ea typeface="游ゴシック" panose="020B0400000000000000" pitchFamily="50" charset="-128"/>
                  <a:sym typeface="ヒラギノ角ゴ ProN W3"/>
                </a:rPr>
                <a:t>「●●●●」</a:t>
              </a:r>
              <a:endParaRPr lang="en-US" altLang="ja-JP" sz="1400" b="1" dirty="0">
                <a:solidFill>
                  <a:srgbClr val="FFFFFF"/>
                </a:solidFill>
                <a:latin typeface="游ゴシック" panose="020B0400000000000000" pitchFamily="50" charset="-128"/>
                <a:ea typeface="游ゴシック" panose="020B0400000000000000" pitchFamily="50" charset="-128"/>
                <a:sym typeface="ヒラギノ角ゴ ProN W3"/>
              </a:endParaRPr>
            </a:p>
            <a:p>
              <a:pPr algn="ctr" defTabSz="410751" hangingPunct="0"/>
              <a:r>
                <a:rPr lang="ja-JP" altLang="en-US" sz="1200" b="1" dirty="0">
                  <a:solidFill>
                    <a:srgbClr val="FFFFFF"/>
                  </a:solidFill>
                  <a:latin typeface="游ゴシック" panose="020B0400000000000000" pitchFamily="50" charset="-128"/>
                  <a:ea typeface="游ゴシック" panose="020B0400000000000000" pitchFamily="50" charset="-128"/>
                  <a:sym typeface="ヒラギノ角ゴ ProN W3"/>
                </a:rPr>
                <a:t>（●●管理者）</a:t>
              </a:r>
              <a:endParaRPr lang="en-US" altLang="ja-JP" sz="1200" b="1" dirty="0">
                <a:solidFill>
                  <a:srgbClr val="FFFFFF"/>
                </a:solidFill>
                <a:latin typeface="游ゴシック" panose="020B0400000000000000" pitchFamily="50" charset="-128"/>
                <a:ea typeface="游ゴシック" panose="020B0400000000000000" pitchFamily="50" charset="-128"/>
                <a:sym typeface="ヒラギノ角ゴ ProN W3"/>
              </a:endParaRPr>
            </a:p>
          </p:txBody>
        </p:sp>
        <p:cxnSp>
          <p:nvCxnSpPr>
            <p:cNvPr id="19" name="直線矢印コネクタ 18">
              <a:extLst>
                <a:ext uri="{FF2B5EF4-FFF2-40B4-BE49-F238E27FC236}">
                  <a16:creationId xmlns:a16="http://schemas.microsoft.com/office/drawing/2014/main" id="{4BE6F24F-59A0-44C0-8DE7-2A9CB7939107}"/>
                </a:ext>
              </a:extLst>
            </p:cNvPr>
            <p:cNvCxnSpPr>
              <a:cxnSpLocks/>
              <a:stCxn id="18" idx="3"/>
              <a:endCxn id="2" idx="1"/>
            </p:cNvCxnSpPr>
            <p:nvPr/>
          </p:nvCxnSpPr>
          <p:spPr>
            <a:xfrm>
              <a:off x="2224639" y="2072743"/>
              <a:ext cx="594168" cy="0"/>
            </a:xfrm>
            <a:prstGeom prst="straightConnector1">
              <a:avLst/>
            </a:prstGeom>
            <a:noFill/>
            <a:ln w="25400" cap="flat">
              <a:solidFill>
                <a:srgbClr val="55BBB3"/>
              </a:solidFill>
              <a:prstDash val="solid"/>
              <a:miter lim="400000"/>
              <a:tailEnd type="triangle"/>
            </a:ln>
            <a:effectLst/>
            <a:sp3d/>
          </p:spPr>
          <p:style>
            <a:lnRef idx="0">
              <a:scrgbClr r="0" g="0" b="0"/>
            </a:lnRef>
            <a:fillRef idx="0">
              <a:scrgbClr r="0" g="0" b="0"/>
            </a:fillRef>
            <a:effectRef idx="0">
              <a:scrgbClr r="0" g="0" b="0"/>
            </a:effectRef>
            <a:fontRef idx="none"/>
          </p:style>
        </p:cxnSp>
      </p:grpSp>
      <p:sp>
        <p:nvSpPr>
          <p:cNvPr id="22" name="タイトル 21">
            <a:extLst>
              <a:ext uri="{FF2B5EF4-FFF2-40B4-BE49-F238E27FC236}">
                <a16:creationId xmlns:a16="http://schemas.microsoft.com/office/drawing/2014/main" id="{26CDBCDF-061B-4221-848B-A789DDDF1724}"/>
              </a:ext>
            </a:extLst>
          </p:cNvPr>
          <p:cNvSpPr>
            <a:spLocks noGrp="1"/>
          </p:cNvSpPr>
          <p:nvPr>
            <p:ph type="title"/>
          </p:nvPr>
        </p:nvSpPr>
        <p:spPr>
          <a:xfrm>
            <a:off x="249673" y="178595"/>
            <a:ext cx="6608999" cy="476751"/>
          </a:xfrm>
        </p:spPr>
        <p:txBody>
          <a:bodyPr/>
          <a:lstStyle/>
          <a:p>
            <a:r>
              <a:rPr lang="en-US" altLang="ja-JP" dirty="0"/>
              <a:t>【</a:t>
            </a:r>
            <a:r>
              <a:rPr lang="ja-JP" altLang="en-US" dirty="0"/>
              <a:t>ご記入ください！</a:t>
            </a:r>
            <a:r>
              <a:rPr lang="en-US" altLang="ja-JP" dirty="0"/>
              <a:t>】</a:t>
            </a:r>
            <a:r>
              <a:rPr lang="ja-JP" altLang="en-US" dirty="0"/>
              <a:t>アラート対応体制の議論</a:t>
            </a:r>
          </a:p>
        </p:txBody>
      </p:sp>
      <p:sp>
        <p:nvSpPr>
          <p:cNvPr id="23" name="スライド番号プレースホルダー 2">
            <a:extLst>
              <a:ext uri="{FF2B5EF4-FFF2-40B4-BE49-F238E27FC236}">
                <a16:creationId xmlns:a16="http://schemas.microsoft.com/office/drawing/2014/main" id="{D7BE3665-C72E-41E2-A791-39B322B0A682}"/>
              </a:ext>
            </a:extLst>
          </p:cNvPr>
          <p:cNvSpPr>
            <a:spLocks noGrp="1"/>
          </p:cNvSpPr>
          <p:nvPr>
            <p:ph type="sldNum" sz="quarter" idx="2"/>
          </p:nvPr>
        </p:nvSpPr>
        <p:spPr>
          <a:xfrm>
            <a:off x="8436408" y="6514809"/>
            <a:ext cx="540301" cy="262316"/>
          </a:xfrm>
        </p:spPr>
        <p:txBody>
          <a:bodyPr/>
          <a:lstStyle/>
          <a:p>
            <a:fld id="{86CB4B4D-7CA3-9044-876B-883B54F8677D}" type="slidenum">
              <a:rPr lang="en-US" altLang="ja-JP" smtClean="0"/>
              <a:t>20</a:t>
            </a:fld>
            <a:endParaRPr lang="ja-JP" altLang="en-US" dirty="0"/>
          </a:p>
        </p:txBody>
      </p:sp>
      <p:sp>
        <p:nvSpPr>
          <p:cNvPr id="36" name="Google Shape;467;p16">
            <a:extLst>
              <a:ext uri="{FF2B5EF4-FFF2-40B4-BE49-F238E27FC236}">
                <a16:creationId xmlns:a16="http://schemas.microsoft.com/office/drawing/2014/main" id="{51FFBC4F-437A-4F94-9A44-A36E4D81E898}"/>
              </a:ext>
            </a:extLst>
          </p:cNvPr>
          <p:cNvSpPr txBox="1"/>
          <p:nvPr/>
        </p:nvSpPr>
        <p:spPr>
          <a:xfrm>
            <a:off x="26594" y="1040587"/>
            <a:ext cx="9212501" cy="311115"/>
          </a:xfrm>
          <a:prstGeom prst="rect">
            <a:avLst/>
          </a:prstGeom>
          <a:noFill/>
          <a:ln>
            <a:noFill/>
          </a:ln>
        </p:spPr>
        <p:txBody>
          <a:bodyPr spcFirstLastPara="1" wrap="square" lIns="64283" tIns="32133" rIns="64283" bIns="32133" anchor="t" anchorCtr="0">
            <a:spAutoFit/>
          </a:bodyPr>
          <a:lstStyle/>
          <a:p>
            <a:pPr algn="ctr">
              <a:buClr>
                <a:srgbClr val="000000"/>
              </a:buClr>
              <a:buSzPts val="2800"/>
            </a:pPr>
            <a:r>
              <a:rPr lang="ja-JP" altLang="en-US" sz="1600" b="1" dirty="0">
                <a:solidFill>
                  <a:srgbClr val="000000"/>
                </a:solidFill>
                <a:latin typeface="游ゴシック" panose="020B0400000000000000" pitchFamily="50" charset="-128"/>
                <a:ea typeface="游ゴシック" panose="020B0400000000000000" pitchFamily="50" charset="-128"/>
                <a:cs typeface="Arial"/>
                <a:sym typeface="Arial"/>
              </a:rPr>
              <a:t>アラート対応フローには</a:t>
            </a:r>
            <a:r>
              <a:rPr lang="ja-JP" altLang="en-US" sz="1600" b="1" dirty="0">
                <a:solidFill>
                  <a:srgbClr val="55BBB3"/>
                </a:solidFill>
                <a:latin typeface="游ゴシック" panose="020B0400000000000000" pitchFamily="50" charset="-128"/>
                <a:ea typeface="游ゴシック" panose="020B0400000000000000" pitchFamily="50" charset="-128"/>
                <a:cs typeface="Arial"/>
                <a:sym typeface="Arial"/>
              </a:rPr>
              <a:t>一次</a:t>
            </a:r>
            <a:r>
              <a:rPr lang="ja-JP" altLang="en-US" sz="1600" b="1" dirty="0">
                <a:solidFill>
                  <a:srgbClr val="000000"/>
                </a:solidFill>
                <a:latin typeface="游ゴシック" panose="020B0400000000000000" pitchFamily="50" charset="-128"/>
                <a:ea typeface="游ゴシック" panose="020B0400000000000000" pitchFamily="50" charset="-128"/>
                <a:cs typeface="Arial"/>
                <a:sym typeface="Arial"/>
              </a:rPr>
              <a:t>、</a:t>
            </a:r>
            <a:r>
              <a:rPr lang="ja-JP" altLang="en-US" sz="1600" b="1" dirty="0">
                <a:solidFill>
                  <a:srgbClr val="528DBE"/>
                </a:solidFill>
                <a:latin typeface="游ゴシック" panose="020B0400000000000000" pitchFamily="50" charset="-128"/>
                <a:ea typeface="游ゴシック" panose="020B0400000000000000" pitchFamily="50" charset="-128"/>
                <a:cs typeface="Arial"/>
                <a:sym typeface="Arial"/>
              </a:rPr>
              <a:t>二次</a:t>
            </a:r>
            <a:r>
              <a:rPr lang="ja-JP" altLang="en-US" sz="1600" b="1" dirty="0">
                <a:solidFill>
                  <a:srgbClr val="000000"/>
                </a:solidFill>
                <a:latin typeface="游ゴシック" panose="020B0400000000000000" pitchFamily="50" charset="-128"/>
                <a:ea typeface="游ゴシック" panose="020B0400000000000000" pitchFamily="50" charset="-128"/>
                <a:cs typeface="Arial"/>
                <a:sym typeface="Arial"/>
              </a:rPr>
              <a:t>、</a:t>
            </a:r>
            <a:r>
              <a:rPr lang="ja-JP" altLang="en-US" sz="1600" b="1" dirty="0">
                <a:solidFill>
                  <a:srgbClr val="8286D0"/>
                </a:solidFill>
                <a:latin typeface="游ゴシック" panose="020B0400000000000000" pitchFamily="50" charset="-128"/>
                <a:ea typeface="游ゴシック" panose="020B0400000000000000" pitchFamily="50" charset="-128"/>
                <a:cs typeface="Arial"/>
                <a:sym typeface="Arial"/>
              </a:rPr>
              <a:t>三次</a:t>
            </a:r>
            <a:r>
              <a:rPr lang="ja-JP" altLang="en-US" sz="1600" b="1" dirty="0">
                <a:solidFill>
                  <a:srgbClr val="000000"/>
                </a:solidFill>
                <a:latin typeface="游ゴシック" panose="020B0400000000000000" pitchFamily="50" charset="-128"/>
                <a:ea typeface="游ゴシック" panose="020B0400000000000000" pitchFamily="50" charset="-128"/>
                <a:cs typeface="Arial"/>
                <a:sym typeface="Arial"/>
              </a:rPr>
              <a:t>対応についてそれぞれ担当をご記入ください！</a:t>
            </a:r>
            <a:endParaRPr lang="en-US" altLang="ja-JP" sz="2400" b="1" dirty="0">
              <a:solidFill>
                <a:srgbClr val="000000"/>
              </a:solidFill>
              <a:latin typeface="游ゴシック" panose="020B0400000000000000" pitchFamily="50" charset="-128"/>
              <a:ea typeface="游ゴシック" panose="020B0400000000000000" pitchFamily="50" charset="-128"/>
              <a:cs typeface="Arial"/>
              <a:sym typeface="Arial"/>
            </a:endParaRPr>
          </a:p>
        </p:txBody>
      </p:sp>
    </p:spTree>
    <p:extLst>
      <p:ext uri="{BB962C8B-B14F-4D97-AF65-F5344CB8AC3E}">
        <p14:creationId xmlns:p14="http://schemas.microsoft.com/office/powerpoint/2010/main" val="3768021698"/>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1E7240-DD13-4CE5-949F-DE31B826961B}"/>
              </a:ext>
            </a:extLst>
          </p:cNvPr>
          <p:cNvSpPr>
            <a:spLocks noGrp="1"/>
          </p:cNvSpPr>
          <p:nvPr>
            <p:ph type="title"/>
          </p:nvPr>
        </p:nvSpPr>
        <p:spPr/>
        <p:txBody>
          <a:bodyPr/>
          <a:lstStyle/>
          <a:p>
            <a:pPr defTabSz="539275" hangingPunct="0">
              <a:spcBef>
                <a:spcPts val="554"/>
              </a:spcBef>
              <a:spcAft>
                <a:spcPts val="1108"/>
              </a:spcAft>
            </a:pPr>
            <a:r>
              <a:rPr lang="en-US" altLang="ja-JP" sz="3200" dirty="0">
                <a:cs typeface="ヒラギノ角ゴ ProN W6"/>
                <a:sym typeface="ヒラギノ角ゴ ProN W6"/>
              </a:rPr>
              <a:t>4.</a:t>
            </a:r>
            <a:r>
              <a:rPr lang="ja-JP" altLang="en-US" sz="3200" dirty="0">
                <a:cs typeface="ヒラギノ角ゴ ProN W6"/>
                <a:sym typeface="ヒラギノ角ゴ ProN W6"/>
              </a:rPr>
              <a:t> </a:t>
            </a:r>
            <a:r>
              <a:rPr lang="ja-JP" altLang="en-US" sz="3200" b="1" dirty="0">
                <a:latin typeface="游ゴシック" panose="020B0400000000000000" pitchFamily="50" charset="-128"/>
                <a:ea typeface="游ゴシック" panose="020B0400000000000000" pitchFamily="50" charset="-128"/>
                <a:cs typeface="ヒラギノ角ゴ ProN W6"/>
                <a:sym typeface="ヒラギノ角ゴ ProN W6"/>
              </a:rPr>
              <a:t>配信までの設定タスクの確認</a:t>
            </a:r>
            <a:endParaRPr lang="en-US" altLang="ja-JP" sz="3200" b="1" dirty="0">
              <a:latin typeface="游ゴシック" panose="020B0400000000000000" pitchFamily="50" charset="-128"/>
              <a:ea typeface="游ゴシック" panose="020B0400000000000000" pitchFamily="50" charset="-128"/>
              <a:cs typeface="ヒラギノ角ゴ ProN W6"/>
              <a:sym typeface="ヒラギノ角ゴ ProN W6"/>
            </a:endParaRPr>
          </a:p>
        </p:txBody>
      </p:sp>
    </p:spTree>
    <p:extLst>
      <p:ext uri="{BB962C8B-B14F-4D97-AF65-F5344CB8AC3E}">
        <p14:creationId xmlns:p14="http://schemas.microsoft.com/office/powerpoint/2010/main" val="1978648886"/>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D1BA4A9F-EF34-468A-9937-061D67709139}"/>
              </a:ext>
            </a:extLst>
          </p:cNvPr>
          <p:cNvSpPr/>
          <p:nvPr/>
        </p:nvSpPr>
        <p:spPr>
          <a:xfrm>
            <a:off x="578303" y="2221031"/>
            <a:ext cx="1947183" cy="763375"/>
          </a:xfrm>
          <a:prstGeom prst="rect">
            <a:avLst/>
          </a:prstGeom>
          <a:solidFill>
            <a:schemeClr val="accent5">
              <a:lumMod val="60000"/>
              <a:lumOff val="40000"/>
            </a:schemeClr>
          </a:solidFill>
          <a:ln w="28575" cap="flat">
            <a:solidFill>
              <a:srgbClr val="DA4747"/>
            </a:solidFill>
            <a:prstDash val="sysDash"/>
            <a:miter lim="400000"/>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algn="ctr" defTabSz="539275" hangingPunct="0"/>
            <a:endParaRPr lang="ja-JP" altLang="en-US" sz="2031">
              <a:solidFill>
                <a:srgbClr val="FFFFFF"/>
              </a:solidFill>
              <a:sym typeface="ヒラギノ角ゴ ProN W3"/>
            </a:endParaRPr>
          </a:p>
        </p:txBody>
      </p:sp>
      <p:sp>
        <p:nvSpPr>
          <p:cNvPr id="18" name="Title 17"/>
          <p:cNvSpPr>
            <a:spLocks noGrp="1"/>
          </p:cNvSpPr>
          <p:nvPr>
            <p:ph type="title"/>
          </p:nvPr>
        </p:nvSpPr>
        <p:spPr/>
        <p:txBody>
          <a:bodyPr/>
          <a:lstStyle/>
          <a:p>
            <a:r>
              <a:rPr lang="en-US" altLang="ja-JP" b="1" dirty="0">
                <a:cs typeface="源真ゴシック Bold" panose="020B0602020203020207" pitchFamily="50" charset="-128"/>
              </a:rPr>
              <a:t>0. </a:t>
            </a:r>
            <a:r>
              <a:rPr lang="ja-JP" altLang="en-US" b="1" dirty="0">
                <a:cs typeface="源真ゴシック Bold" panose="020B0602020203020207" pitchFamily="50" charset="-128"/>
              </a:rPr>
              <a:t>導入準備</a:t>
            </a:r>
          </a:p>
        </p:txBody>
      </p:sp>
      <p:sp>
        <p:nvSpPr>
          <p:cNvPr id="51" name="テキスト ボックス 14"/>
          <p:cNvSpPr txBox="1"/>
          <p:nvPr/>
        </p:nvSpPr>
        <p:spPr>
          <a:xfrm>
            <a:off x="445665" y="1297707"/>
            <a:ext cx="8252671" cy="376385"/>
          </a:xfrm>
          <a:prstGeom prst="rect">
            <a:avLst/>
          </a:prstGeom>
          <a:noFill/>
        </p:spPr>
        <p:txBody>
          <a:bodyPr wrap="square" rtlCol="0" anchor="t">
            <a:spAutoFit/>
          </a:bodyPr>
          <a:lstStyle/>
          <a:p>
            <a:pPr algn="ctr"/>
            <a:r>
              <a:rPr lang="ja-JP" altLang="en-US" sz="1846" b="1" dirty="0">
                <a:latin typeface="游ゴシック" panose="020B0400000000000000" pitchFamily="50" charset="-128"/>
                <a:ea typeface="游ゴシック" panose="020B0400000000000000" pitchFamily="50" charset="-128"/>
                <a:cs typeface="源真ゴシック Bold" panose="020B0602020203020207" pitchFamily="50" charset="-128"/>
              </a:rPr>
              <a:t>配信に向けて必要な導入準備を進めていきましょう。</a:t>
            </a:r>
            <a:endParaRPr lang="en-US" altLang="ja-JP" sz="1846"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grpSp>
        <p:nvGrpSpPr>
          <p:cNvPr id="30" name="グループ化 29">
            <a:extLst>
              <a:ext uri="{FF2B5EF4-FFF2-40B4-BE49-F238E27FC236}">
                <a16:creationId xmlns:a16="http://schemas.microsoft.com/office/drawing/2014/main" id="{EEE1984F-F2D6-438B-A66D-359AA6ADC201}"/>
              </a:ext>
            </a:extLst>
          </p:cNvPr>
          <p:cNvGrpSpPr/>
          <p:nvPr/>
        </p:nvGrpSpPr>
        <p:grpSpPr>
          <a:xfrm>
            <a:off x="127077" y="2910680"/>
            <a:ext cx="8889846" cy="2990854"/>
            <a:chOff x="90849" y="2237015"/>
            <a:chExt cx="9673638" cy="3121673"/>
          </a:xfrm>
        </p:grpSpPr>
        <p:grpSp>
          <p:nvGrpSpPr>
            <p:cNvPr id="31" name="グループ化 30">
              <a:extLst>
                <a:ext uri="{FF2B5EF4-FFF2-40B4-BE49-F238E27FC236}">
                  <a16:creationId xmlns:a16="http://schemas.microsoft.com/office/drawing/2014/main" id="{A58CBA79-ABEE-4D10-856B-5D1D12CC620C}"/>
                </a:ext>
              </a:extLst>
            </p:cNvPr>
            <p:cNvGrpSpPr/>
            <p:nvPr/>
          </p:nvGrpSpPr>
          <p:grpSpPr>
            <a:xfrm>
              <a:off x="387229" y="3051665"/>
              <a:ext cx="9107065" cy="828261"/>
              <a:chOff x="387229" y="3051665"/>
              <a:chExt cx="9107065" cy="828261"/>
            </a:xfrm>
          </p:grpSpPr>
          <p:sp>
            <p:nvSpPr>
              <p:cNvPr id="34" name="コンテンツ プレースホルダー 1">
                <a:extLst>
                  <a:ext uri="{FF2B5EF4-FFF2-40B4-BE49-F238E27FC236}">
                    <a16:creationId xmlns:a16="http://schemas.microsoft.com/office/drawing/2014/main" id="{667236D7-ED57-4DE6-B9F9-8EF01316DC22}"/>
                  </a:ext>
                </a:extLst>
              </p:cNvPr>
              <p:cNvSpPr txBox="1">
                <a:spLocks/>
              </p:cNvSpPr>
              <p:nvPr/>
            </p:nvSpPr>
            <p:spPr>
              <a:xfrm>
                <a:off x="387229" y="3051665"/>
                <a:ext cx="1752564" cy="818209"/>
              </a:xfrm>
              <a:prstGeom prst="roundRect">
                <a:avLst/>
              </a:prstGeom>
              <a:solidFill>
                <a:srgbClr val="37474F"/>
              </a:solidFill>
              <a:ln w="38100">
                <a:solidFill>
                  <a:srgbClr val="00BEB4"/>
                </a:solidFill>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dirty="0">
                    <a:solidFill>
                      <a:schemeClr val="bg1"/>
                    </a:solidFill>
                    <a:latin typeface="游ゴシック" panose="020B0400000000000000" pitchFamily="50" charset="-128"/>
                    <a:ea typeface="游ゴシック" panose="020B0400000000000000" pitchFamily="50" charset="-128"/>
                  </a:rPr>
                  <a:t>１．回答</a:t>
                </a:r>
                <a:endParaRPr lang="en-US" altLang="ja-JP" sz="1846" b="1" dirty="0">
                  <a:solidFill>
                    <a:schemeClr val="bg1"/>
                  </a:solidFill>
                  <a:latin typeface="游ゴシック" panose="020B0400000000000000" pitchFamily="50" charset="-128"/>
                  <a:ea typeface="游ゴシック" panose="020B0400000000000000" pitchFamily="50" charset="-128"/>
                </a:endParaRPr>
              </a:p>
            </p:txBody>
          </p:sp>
          <p:sp>
            <p:nvSpPr>
              <p:cNvPr id="35" name="コンテンツ プレースホルダー 1">
                <a:extLst>
                  <a:ext uri="{FF2B5EF4-FFF2-40B4-BE49-F238E27FC236}">
                    <a16:creationId xmlns:a16="http://schemas.microsoft.com/office/drawing/2014/main" id="{2E222C14-17F9-4092-86E2-8BEA94611254}"/>
                  </a:ext>
                </a:extLst>
              </p:cNvPr>
              <p:cNvSpPr txBox="1">
                <a:spLocks/>
              </p:cNvSpPr>
              <p:nvPr/>
            </p:nvSpPr>
            <p:spPr>
              <a:xfrm>
                <a:off x="2233936" y="3051666"/>
                <a:ext cx="1752564" cy="818209"/>
              </a:xfrm>
              <a:prstGeom prst="roundRect">
                <a:avLst/>
              </a:prstGeom>
              <a:solidFill>
                <a:srgbClr val="37474F"/>
              </a:solidFill>
              <a:ln w="38100">
                <a:solidFill>
                  <a:srgbClr val="00BEB4"/>
                </a:solidFill>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dirty="0">
                    <a:solidFill>
                      <a:schemeClr val="bg1"/>
                    </a:solidFill>
                    <a:latin typeface="游ゴシック" panose="020B0400000000000000" pitchFamily="50" charset="-128"/>
                    <a:ea typeface="游ゴシック" panose="020B0400000000000000" pitchFamily="50" charset="-128"/>
                  </a:rPr>
                  <a:t>２．発見</a:t>
                </a:r>
              </a:p>
            </p:txBody>
          </p:sp>
          <p:sp>
            <p:nvSpPr>
              <p:cNvPr id="36" name="コンテンツ プレースホルダー 1">
                <a:extLst>
                  <a:ext uri="{FF2B5EF4-FFF2-40B4-BE49-F238E27FC236}">
                    <a16:creationId xmlns:a16="http://schemas.microsoft.com/office/drawing/2014/main" id="{46003E9F-B899-4512-AEA3-8A4FBAA0FE6F}"/>
                  </a:ext>
                </a:extLst>
              </p:cNvPr>
              <p:cNvSpPr txBox="1">
                <a:spLocks/>
              </p:cNvSpPr>
              <p:nvPr/>
            </p:nvSpPr>
            <p:spPr>
              <a:xfrm>
                <a:off x="4083885" y="3051666"/>
                <a:ext cx="1752564" cy="818209"/>
              </a:xfrm>
              <a:prstGeom prst="roundRect">
                <a:avLst/>
              </a:prstGeom>
              <a:solidFill>
                <a:srgbClr val="37474F"/>
              </a:solidFill>
              <a:ln w="38100">
                <a:solidFill>
                  <a:srgbClr val="00BEB4"/>
                </a:solidFill>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dirty="0">
                    <a:solidFill>
                      <a:schemeClr val="bg1"/>
                    </a:solidFill>
                    <a:latin typeface="游ゴシック" panose="020B0400000000000000" pitchFamily="50" charset="-128"/>
                    <a:ea typeface="游ゴシック" panose="020B0400000000000000" pitchFamily="50" charset="-128"/>
                  </a:rPr>
                  <a:t>３．検討</a:t>
                </a:r>
                <a:endParaRPr lang="en-US" altLang="ja-JP" sz="1846" b="1" dirty="0">
                  <a:solidFill>
                    <a:schemeClr val="bg1"/>
                  </a:solidFill>
                  <a:latin typeface="游ゴシック" panose="020B0400000000000000" pitchFamily="50" charset="-128"/>
                  <a:ea typeface="游ゴシック" panose="020B0400000000000000" pitchFamily="50" charset="-128"/>
                </a:endParaRPr>
              </a:p>
            </p:txBody>
          </p:sp>
          <p:sp>
            <p:nvSpPr>
              <p:cNvPr id="37" name="コンテンツ プレースホルダー 1">
                <a:extLst>
                  <a:ext uri="{FF2B5EF4-FFF2-40B4-BE49-F238E27FC236}">
                    <a16:creationId xmlns:a16="http://schemas.microsoft.com/office/drawing/2014/main" id="{5829ED1D-A266-48A9-B314-539931C4F6D7}"/>
                  </a:ext>
                </a:extLst>
              </p:cNvPr>
              <p:cNvSpPr txBox="1">
                <a:spLocks/>
              </p:cNvSpPr>
              <p:nvPr/>
            </p:nvSpPr>
            <p:spPr>
              <a:xfrm>
                <a:off x="5911965" y="3061717"/>
                <a:ext cx="1752564" cy="818209"/>
              </a:xfrm>
              <a:prstGeom prst="roundRect">
                <a:avLst/>
              </a:prstGeom>
              <a:solidFill>
                <a:srgbClr val="37474F"/>
              </a:solidFill>
              <a:ln w="38100">
                <a:solidFill>
                  <a:srgbClr val="00BEB4"/>
                </a:solidFill>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a:solidFill>
                      <a:schemeClr val="bg1"/>
                    </a:solidFill>
                    <a:latin typeface="游ゴシック" panose="020B0400000000000000" pitchFamily="50" charset="-128"/>
                    <a:ea typeface="游ゴシック" panose="020B0400000000000000" pitchFamily="50" charset="-128"/>
                  </a:rPr>
                  <a:t>４．対応</a:t>
                </a:r>
                <a:endParaRPr lang="ja-JP" altLang="en-US" sz="1846" b="1" dirty="0">
                  <a:solidFill>
                    <a:schemeClr val="bg1"/>
                  </a:solidFill>
                  <a:latin typeface="游ゴシック" panose="020B0400000000000000" pitchFamily="50" charset="-128"/>
                  <a:ea typeface="游ゴシック" panose="020B0400000000000000" pitchFamily="50" charset="-128"/>
                </a:endParaRPr>
              </a:p>
            </p:txBody>
          </p:sp>
          <p:sp>
            <p:nvSpPr>
              <p:cNvPr id="38" name="コンテンツ プレースホルダー 1">
                <a:extLst>
                  <a:ext uri="{FF2B5EF4-FFF2-40B4-BE49-F238E27FC236}">
                    <a16:creationId xmlns:a16="http://schemas.microsoft.com/office/drawing/2014/main" id="{D75B8136-20CA-4DB3-BF69-5421187FC9A4}"/>
                  </a:ext>
                </a:extLst>
              </p:cNvPr>
              <p:cNvSpPr txBox="1">
                <a:spLocks/>
              </p:cNvSpPr>
              <p:nvPr/>
            </p:nvSpPr>
            <p:spPr>
              <a:xfrm>
                <a:off x="7741730" y="3061717"/>
                <a:ext cx="1752564" cy="818209"/>
              </a:xfrm>
              <a:prstGeom prst="roundRect">
                <a:avLst/>
              </a:prstGeom>
              <a:solidFill>
                <a:srgbClr val="37474F"/>
              </a:solidFill>
              <a:ln w="38100">
                <a:solidFill>
                  <a:srgbClr val="00BEB4"/>
                </a:solidFill>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a:solidFill>
                      <a:schemeClr val="bg1"/>
                    </a:solidFill>
                    <a:latin typeface="游ゴシック" panose="020B0400000000000000" pitchFamily="50" charset="-128"/>
                    <a:ea typeface="游ゴシック" panose="020B0400000000000000" pitchFamily="50" charset="-128"/>
                  </a:rPr>
                  <a:t>（</a:t>
                </a:r>
                <a:r>
                  <a:rPr lang="en-US" altLang="ja-JP" sz="1846" b="1" dirty="0">
                    <a:solidFill>
                      <a:schemeClr val="bg1"/>
                    </a:solidFill>
                    <a:latin typeface="游ゴシック" panose="020B0400000000000000" pitchFamily="50" charset="-128"/>
                    <a:ea typeface="游ゴシック" panose="020B0400000000000000" pitchFamily="50" charset="-128"/>
                  </a:rPr>
                  <a:t>5</a:t>
                </a:r>
                <a:r>
                  <a:rPr lang="ja-JP" altLang="en-US" sz="1846" b="1">
                    <a:solidFill>
                      <a:schemeClr val="bg1"/>
                    </a:solidFill>
                    <a:latin typeface="游ゴシック" panose="020B0400000000000000" pitchFamily="50" charset="-128"/>
                    <a:ea typeface="游ゴシック" panose="020B0400000000000000" pitchFamily="50" charset="-128"/>
                  </a:rPr>
                  <a:t>．報告）</a:t>
                </a:r>
                <a:endParaRPr lang="ja-JP" altLang="en-US" sz="1846" b="1" dirty="0">
                  <a:solidFill>
                    <a:schemeClr val="bg1"/>
                  </a:solidFill>
                  <a:latin typeface="游ゴシック" panose="020B0400000000000000" pitchFamily="50" charset="-128"/>
                  <a:ea typeface="游ゴシック" panose="020B0400000000000000" pitchFamily="50" charset="-128"/>
                </a:endParaRPr>
              </a:p>
            </p:txBody>
          </p:sp>
        </p:grpSp>
        <p:sp>
          <p:nvSpPr>
            <p:cNvPr id="32" name="正方形/長方形 33">
              <a:extLst>
                <a:ext uri="{FF2B5EF4-FFF2-40B4-BE49-F238E27FC236}">
                  <a16:creationId xmlns:a16="http://schemas.microsoft.com/office/drawing/2014/main" id="{234672E5-9AC4-4F32-BACC-146E45689371}"/>
                </a:ext>
              </a:extLst>
            </p:cNvPr>
            <p:cNvSpPr/>
            <p:nvPr/>
          </p:nvSpPr>
          <p:spPr>
            <a:xfrm>
              <a:off x="90849" y="2579913"/>
              <a:ext cx="9673638" cy="2778775"/>
            </a:xfrm>
            <a:prstGeom prst="rect">
              <a:avLst/>
            </a:pr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215" dirty="0">
                <a:solidFill>
                  <a:srgbClr val="D81B60"/>
                </a:solidFill>
                <a:latin typeface="游ゴシック" panose="020B0400000000000000" pitchFamily="50" charset="-128"/>
                <a:ea typeface="游ゴシック" panose="020B0400000000000000" pitchFamily="50" charset="-128"/>
              </a:endParaRPr>
            </a:p>
          </p:txBody>
        </p:sp>
        <p:sp>
          <p:nvSpPr>
            <p:cNvPr id="33" name="正方形/長方形 32">
              <a:extLst>
                <a:ext uri="{FF2B5EF4-FFF2-40B4-BE49-F238E27FC236}">
                  <a16:creationId xmlns:a16="http://schemas.microsoft.com/office/drawing/2014/main" id="{57403089-3CA5-4CA6-988D-C9AE6A90DEB2}"/>
                </a:ext>
              </a:extLst>
            </p:cNvPr>
            <p:cNvSpPr/>
            <p:nvPr/>
          </p:nvSpPr>
          <p:spPr>
            <a:xfrm>
              <a:off x="2775255" y="2237015"/>
              <a:ext cx="4424443" cy="558756"/>
            </a:xfrm>
            <a:prstGeom prst="rect">
              <a:avLst/>
            </a:prstGeom>
            <a:solidFill>
              <a:srgbClr val="37474F"/>
            </a:solid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846" b="1" dirty="0">
                  <a:solidFill>
                    <a:schemeClr val="bg1"/>
                  </a:solidFill>
                  <a:latin typeface="游ゴシック" panose="020B0400000000000000" pitchFamily="50" charset="-128"/>
                  <a:ea typeface="游ゴシック" panose="020B0400000000000000" pitchFamily="50" charset="-128"/>
                </a:rPr>
                <a:t>ワークフロー</a:t>
              </a:r>
              <a:r>
                <a:rPr lang="en-US" altLang="ja-JP" sz="1846" b="1" dirty="0">
                  <a:solidFill>
                    <a:schemeClr val="bg1"/>
                  </a:solidFill>
                  <a:latin typeface="游ゴシック" panose="020B0400000000000000" pitchFamily="50" charset="-128"/>
                  <a:ea typeface="游ゴシック" panose="020B0400000000000000" pitchFamily="50" charset="-128"/>
                </a:rPr>
                <a:t>【 Geppo</a:t>
              </a:r>
              <a:r>
                <a:rPr lang="ja-JP" altLang="en-US" sz="1846" b="1" dirty="0">
                  <a:solidFill>
                    <a:schemeClr val="bg1"/>
                  </a:solidFill>
                  <a:latin typeface="游ゴシック" panose="020B0400000000000000" pitchFamily="50" charset="-128"/>
                  <a:ea typeface="游ゴシック" panose="020B0400000000000000" pitchFamily="50" charset="-128"/>
                </a:rPr>
                <a:t>活動</a:t>
              </a:r>
              <a:r>
                <a:rPr lang="en-US" altLang="ja-JP" sz="1846" b="1" dirty="0">
                  <a:solidFill>
                    <a:schemeClr val="bg1"/>
                  </a:solidFill>
                  <a:latin typeface="游ゴシック" panose="020B0400000000000000" pitchFamily="50" charset="-128"/>
                  <a:ea typeface="游ゴシック" panose="020B0400000000000000" pitchFamily="50" charset="-128"/>
                </a:rPr>
                <a:t>】</a:t>
              </a:r>
              <a:endParaRPr lang="ja-JP" altLang="en-US" sz="1846" b="1" dirty="0">
                <a:solidFill>
                  <a:schemeClr val="bg1"/>
                </a:solidFill>
                <a:latin typeface="游ゴシック" panose="020B0400000000000000" pitchFamily="50" charset="-128"/>
                <a:ea typeface="游ゴシック" panose="020B0400000000000000" pitchFamily="50" charset="-128"/>
              </a:endParaRPr>
            </a:p>
          </p:txBody>
        </p:sp>
      </p:grpSp>
      <p:sp>
        <p:nvSpPr>
          <p:cNvPr id="40" name="コンテンツ プレースホルダー 1">
            <a:extLst>
              <a:ext uri="{FF2B5EF4-FFF2-40B4-BE49-F238E27FC236}">
                <a16:creationId xmlns:a16="http://schemas.microsoft.com/office/drawing/2014/main" id="{534CCF91-7E59-4FEF-8F1B-5DE6341BED73}"/>
              </a:ext>
            </a:extLst>
          </p:cNvPr>
          <p:cNvSpPr txBox="1">
            <a:spLocks/>
          </p:cNvSpPr>
          <p:nvPr/>
        </p:nvSpPr>
        <p:spPr>
          <a:xfrm>
            <a:off x="700177" y="2320584"/>
            <a:ext cx="1709654" cy="606328"/>
          </a:xfrm>
          <a:prstGeom prst="roundRect">
            <a:avLst/>
          </a:prstGeom>
          <a:solidFill>
            <a:schemeClr val="bg1"/>
          </a:solidFill>
          <a:ln w="38100">
            <a:solidFill>
              <a:srgbClr val="00BEB4"/>
            </a:solidFill>
            <a:prstDash val="sysDash"/>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dirty="0">
                <a:solidFill>
                  <a:srgbClr val="000000"/>
                </a:solidFill>
                <a:latin typeface="游ゴシック" panose="020B0400000000000000" pitchFamily="50" charset="-128"/>
                <a:ea typeface="游ゴシック" panose="020B0400000000000000" pitchFamily="50" charset="-128"/>
              </a:rPr>
              <a:t>０．導入準備</a:t>
            </a:r>
            <a:endParaRPr lang="en-US" altLang="ja-JP" sz="1846" b="1" dirty="0">
              <a:solidFill>
                <a:srgbClr val="000000"/>
              </a:solidFill>
              <a:latin typeface="游ゴシック" panose="020B0400000000000000" pitchFamily="50" charset="-128"/>
              <a:ea typeface="游ゴシック" panose="020B0400000000000000" pitchFamily="50" charset="-128"/>
            </a:endParaRPr>
          </a:p>
        </p:txBody>
      </p:sp>
      <p:pic>
        <p:nvPicPr>
          <p:cNvPr id="41" name="グラフィックス 40" descr="線矢印: 反時計回りの曲線">
            <a:extLst>
              <a:ext uri="{FF2B5EF4-FFF2-40B4-BE49-F238E27FC236}">
                <a16:creationId xmlns:a16="http://schemas.microsoft.com/office/drawing/2014/main" id="{A2D54C7F-4D68-4CFE-B71E-BD4978445C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3348910">
            <a:off x="23865" y="2684744"/>
            <a:ext cx="798606" cy="876080"/>
          </a:xfrm>
          <a:prstGeom prst="rect">
            <a:avLst/>
          </a:prstGeom>
        </p:spPr>
      </p:pic>
      <p:sp>
        <p:nvSpPr>
          <p:cNvPr id="19" name="二等辺三角形 18">
            <a:extLst>
              <a:ext uri="{FF2B5EF4-FFF2-40B4-BE49-F238E27FC236}">
                <a16:creationId xmlns:a16="http://schemas.microsoft.com/office/drawing/2014/main" id="{907BBB95-D0E0-48F5-B5EC-E63E3C2112B7}"/>
              </a:ext>
            </a:extLst>
          </p:cNvPr>
          <p:cNvSpPr/>
          <p:nvPr/>
        </p:nvSpPr>
        <p:spPr>
          <a:xfrm>
            <a:off x="3572729" y="4607514"/>
            <a:ext cx="410609" cy="379681"/>
          </a:xfrm>
          <a:prstGeom prst="triangle">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algn="ctr" defTabSz="539275" hangingPunct="0"/>
            <a:endParaRPr lang="ja-JP" altLang="en-US" sz="1662">
              <a:solidFill>
                <a:srgbClr val="FFFFFF"/>
              </a:solidFill>
              <a:sym typeface="ヒラギノ角ゴ ProN W3"/>
            </a:endParaRPr>
          </a:p>
        </p:txBody>
      </p:sp>
      <p:sp>
        <p:nvSpPr>
          <p:cNvPr id="20" name="コンテンツ プレースホルダー 1">
            <a:extLst>
              <a:ext uri="{FF2B5EF4-FFF2-40B4-BE49-F238E27FC236}">
                <a16:creationId xmlns:a16="http://schemas.microsoft.com/office/drawing/2014/main" id="{847FBCB8-A8A6-4BDA-9329-107AE7D368D0}"/>
              </a:ext>
            </a:extLst>
          </p:cNvPr>
          <p:cNvSpPr txBox="1">
            <a:spLocks/>
          </p:cNvSpPr>
          <p:nvPr/>
        </p:nvSpPr>
        <p:spPr>
          <a:xfrm>
            <a:off x="2096523" y="5023346"/>
            <a:ext cx="3310625" cy="783920"/>
          </a:xfrm>
          <a:prstGeom prst="roundRect">
            <a:avLst/>
          </a:prstGeom>
          <a:solidFill>
            <a:srgbClr val="37474F"/>
          </a:solidFill>
          <a:ln w="38100">
            <a:solidFill>
              <a:srgbClr val="00BEB4"/>
            </a:solidFill>
          </a:ln>
        </p:spPr>
        <p:txBody>
          <a:bodyPr vert="horz" lIns="43626" tIns="43626" rIns="43626" bIns="43626"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dirty="0">
                <a:solidFill>
                  <a:schemeClr val="bg1"/>
                </a:solidFill>
                <a:latin typeface="游ゴシック" panose="020B0400000000000000" pitchFamily="50" charset="-128"/>
                <a:ea typeface="游ゴシック" panose="020B0400000000000000" pitchFamily="50" charset="-128"/>
              </a:rPr>
              <a:t>２～３</a:t>
            </a:r>
            <a:r>
              <a:rPr lang="en-US" altLang="ja-JP" sz="1846" b="1" dirty="0">
                <a:solidFill>
                  <a:schemeClr val="bg1"/>
                </a:solidFill>
                <a:latin typeface="游ゴシック" panose="020B0400000000000000" pitchFamily="50" charset="-128"/>
                <a:ea typeface="游ゴシック" panose="020B0400000000000000" pitchFamily="50" charset="-128"/>
              </a:rPr>
              <a:t>.</a:t>
            </a:r>
            <a:r>
              <a:rPr lang="ja-JP" altLang="en-US" sz="1846" b="1" dirty="0">
                <a:solidFill>
                  <a:schemeClr val="bg1"/>
                </a:solidFill>
                <a:latin typeface="游ゴシック" panose="020B0400000000000000" pitchFamily="50" charset="-128"/>
                <a:ea typeface="游ゴシック" panose="020B0400000000000000" pitchFamily="50" charset="-128"/>
              </a:rPr>
              <a:t>対応結果の振り返り</a:t>
            </a:r>
          </a:p>
        </p:txBody>
      </p:sp>
      <p:sp>
        <p:nvSpPr>
          <p:cNvPr id="2" name="スライド番号プレースホルダー 1">
            <a:extLst>
              <a:ext uri="{FF2B5EF4-FFF2-40B4-BE49-F238E27FC236}">
                <a16:creationId xmlns:a16="http://schemas.microsoft.com/office/drawing/2014/main" id="{5D8EA7C5-17B7-4078-9D00-55E0CEDE3BD9}"/>
              </a:ext>
            </a:extLst>
          </p:cNvPr>
          <p:cNvSpPr>
            <a:spLocks noGrp="1"/>
          </p:cNvSpPr>
          <p:nvPr>
            <p:ph type="sldNum" sz="quarter" idx="2"/>
          </p:nvPr>
        </p:nvSpPr>
        <p:spPr/>
        <p:txBody>
          <a:bodyPr/>
          <a:lstStyle/>
          <a:p>
            <a:fld id="{86CB4B4D-7CA3-9044-876B-883B54F8677D}" type="slidenum">
              <a:rPr lang="en-US" altLang="ja-JP" smtClean="0"/>
              <a:t>22</a:t>
            </a:fld>
            <a:endParaRPr lang="ja-JP" altLang="en-US" dirty="0"/>
          </a:p>
        </p:txBody>
      </p:sp>
    </p:spTree>
    <p:extLst>
      <p:ext uri="{BB962C8B-B14F-4D97-AF65-F5344CB8AC3E}">
        <p14:creationId xmlns:p14="http://schemas.microsoft.com/office/powerpoint/2010/main" val="41613421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A80104E-6156-4871-B6A0-5B78CEC86FFC}"/>
              </a:ext>
            </a:extLst>
          </p:cNvPr>
          <p:cNvSpPr>
            <a:spLocks noGrp="1"/>
          </p:cNvSpPr>
          <p:nvPr>
            <p:ph type="title"/>
          </p:nvPr>
        </p:nvSpPr>
        <p:spPr/>
        <p:txBody>
          <a:bodyPr/>
          <a:lstStyle/>
          <a:p>
            <a:r>
              <a:rPr lang="ja-JP" altLang="en-US" b="1" dirty="0">
                <a:cs typeface="源真ゴシック Bold" panose="020B0602020203020207" pitchFamily="50" charset="-128"/>
              </a:rPr>
              <a:t>高回答率実現のポイント①</a:t>
            </a:r>
            <a:endParaRPr lang="ja-JP" altLang="en-US" dirty="0"/>
          </a:p>
        </p:txBody>
      </p:sp>
      <p:sp>
        <p:nvSpPr>
          <p:cNvPr id="51" name="テキスト ボックス 14"/>
          <p:cNvSpPr txBox="1"/>
          <p:nvPr/>
        </p:nvSpPr>
        <p:spPr>
          <a:xfrm>
            <a:off x="0" y="2300956"/>
            <a:ext cx="9144000" cy="2876941"/>
          </a:xfrm>
          <a:prstGeom prst="rect">
            <a:avLst/>
          </a:prstGeom>
          <a:noFill/>
        </p:spPr>
        <p:txBody>
          <a:bodyPr wrap="square" rtlCol="0" anchor="t">
            <a:spAutoFit/>
          </a:bodyPr>
          <a:lstStyle/>
          <a:p>
            <a:pPr algn="ctr"/>
            <a:r>
              <a:rPr lang="ja-JP" altLang="en-US" sz="2585" b="1" dirty="0">
                <a:latin typeface="游ゴシック" panose="020B0400000000000000" pitchFamily="50" charset="-128"/>
                <a:ea typeface="游ゴシック" panose="020B0400000000000000" pitchFamily="50" charset="-128"/>
                <a:cs typeface="源真ゴシック Bold" panose="020B0602020203020207" pitchFamily="50" charset="-128"/>
              </a:rPr>
              <a:t>高回答率につながるポイントは</a:t>
            </a:r>
            <a:endParaRPr lang="en-US" altLang="ja-JP" sz="2585"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endParaRPr lang="en-US" altLang="ja-JP" sz="2585"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2585" b="1" u="sng" dirty="0">
                <a:solidFill>
                  <a:srgbClr val="DA4747"/>
                </a:solidFill>
                <a:latin typeface="游ゴシック" panose="020B0400000000000000" pitchFamily="50" charset="-128"/>
                <a:ea typeface="游ゴシック" panose="020B0400000000000000" pitchFamily="50" charset="-128"/>
                <a:cs typeface="源真ゴシック Bold" panose="020B0602020203020207" pitchFamily="50" charset="-128"/>
              </a:rPr>
              <a:t>「管理職の巻き込み」</a:t>
            </a:r>
            <a:endParaRPr lang="en-US" altLang="ja-JP" sz="2585" b="1" u="sng" dirty="0">
              <a:solidFill>
                <a:srgbClr val="DA4747"/>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endParaRPr lang="en-US" altLang="ja-JP" sz="2585" b="1" u="sng" dirty="0">
              <a:solidFill>
                <a:srgbClr val="DA4747"/>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2585" b="1" u="sng" dirty="0">
                <a:solidFill>
                  <a:srgbClr val="DA4747"/>
                </a:solidFill>
                <a:latin typeface="游ゴシック" panose="020B0400000000000000" pitchFamily="50" charset="-128"/>
                <a:ea typeface="游ゴシック" panose="020B0400000000000000" pitchFamily="50" charset="-128"/>
                <a:cs typeface="源真ゴシック Bold" panose="020B0602020203020207" pitchFamily="50" charset="-128"/>
              </a:rPr>
              <a:t>「従業員の</a:t>
            </a:r>
            <a:r>
              <a:rPr lang="en-US" altLang="ja-JP" sz="2585" b="1" u="sng" dirty="0">
                <a:solidFill>
                  <a:srgbClr val="DA4747"/>
                </a:solidFill>
                <a:latin typeface="游ゴシック" panose="020B0400000000000000" pitchFamily="50" charset="-128"/>
                <a:ea typeface="游ゴシック" panose="020B0400000000000000" pitchFamily="50" charset="-128"/>
                <a:cs typeface="源真ゴシック Bold" panose="020B0602020203020207" pitchFamily="50" charset="-128"/>
              </a:rPr>
              <a:t>Geppo</a:t>
            </a:r>
            <a:r>
              <a:rPr lang="ja-JP" altLang="en-US" sz="2585" b="1" u="sng" dirty="0" err="1">
                <a:solidFill>
                  <a:srgbClr val="DA4747"/>
                </a:solidFill>
                <a:latin typeface="游ゴシック" panose="020B0400000000000000" pitchFamily="50" charset="-128"/>
                <a:ea typeface="游ゴシック" panose="020B0400000000000000" pitchFamily="50" charset="-128"/>
                <a:cs typeface="源真ゴシック Bold" panose="020B0602020203020207" pitchFamily="50" charset="-128"/>
              </a:rPr>
              <a:t>への</a:t>
            </a:r>
            <a:r>
              <a:rPr lang="ja-JP" altLang="en-US" sz="2585" b="1" u="sng" dirty="0">
                <a:solidFill>
                  <a:srgbClr val="DA4747"/>
                </a:solidFill>
                <a:latin typeface="游ゴシック" panose="020B0400000000000000" pitchFamily="50" charset="-128"/>
                <a:ea typeface="游ゴシック" panose="020B0400000000000000" pitchFamily="50" charset="-128"/>
                <a:cs typeface="源真ゴシック Bold" panose="020B0602020203020207" pitchFamily="50" charset="-128"/>
              </a:rPr>
              <a:t>信頼」</a:t>
            </a:r>
            <a:endParaRPr lang="en-US" altLang="ja-JP" sz="2585" b="1" u="sng" dirty="0">
              <a:solidFill>
                <a:srgbClr val="DA4747"/>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endParaRPr lang="en-US" altLang="ja-JP" sz="2585" b="1" u="sng" dirty="0">
              <a:solidFill>
                <a:srgbClr val="FF0000"/>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2585" b="1" dirty="0">
                <a:latin typeface="游ゴシック" panose="020B0400000000000000" pitchFamily="50" charset="-128"/>
                <a:ea typeface="游ゴシック" panose="020B0400000000000000" pitchFamily="50" charset="-128"/>
                <a:cs typeface="源真ゴシック Bold" panose="020B0602020203020207" pitchFamily="50" charset="-128"/>
              </a:rPr>
              <a:t>になります。</a:t>
            </a:r>
            <a:endParaRPr lang="en-US" altLang="ja-JP" sz="2585"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4" name="スライド番号プレースホルダー 3">
            <a:extLst>
              <a:ext uri="{FF2B5EF4-FFF2-40B4-BE49-F238E27FC236}">
                <a16:creationId xmlns:a16="http://schemas.microsoft.com/office/drawing/2014/main" id="{4DA52F94-80C2-4600-A432-9AE2A85AF486}"/>
              </a:ext>
            </a:extLst>
          </p:cNvPr>
          <p:cNvSpPr>
            <a:spLocks noGrp="1"/>
          </p:cNvSpPr>
          <p:nvPr>
            <p:ph type="sldNum" sz="quarter" idx="2"/>
          </p:nvPr>
        </p:nvSpPr>
        <p:spPr/>
        <p:txBody>
          <a:bodyPr/>
          <a:lstStyle/>
          <a:p>
            <a:fld id="{86CB4B4D-7CA3-9044-876B-883B54F8677D}" type="slidenum">
              <a:rPr lang="en-US" altLang="ja-JP" smtClean="0"/>
              <a:t>23</a:t>
            </a:fld>
            <a:endParaRPr lang="ja-JP" altLang="en-US" dirty="0"/>
          </a:p>
        </p:txBody>
      </p:sp>
    </p:spTree>
    <p:extLst>
      <p:ext uri="{BB962C8B-B14F-4D97-AF65-F5344CB8AC3E}">
        <p14:creationId xmlns:p14="http://schemas.microsoft.com/office/powerpoint/2010/main" val="2560568556"/>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ja-JP" altLang="en-US" b="1" dirty="0">
                <a:cs typeface="源真ゴシック Bold" panose="020B0602020203020207" pitchFamily="50" charset="-128"/>
              </a:rPr>
              <a:t>高回答率実現のポイント②</a:t>
            </a:r>
            <a:endParaRPr lang="en-US" b="1" dirty="0">
              <a:cs typeface="源真ゴシック Bold" panose="020B0602020203020207" pitchFamily="50" charset="-128"/>
            </a:endParaRPr>
          </a:p>
        </p:txBody>
      </p:sp>
      <p:sp>
        <p:nvSpPr>
          <p:cNvPr id="29" name="テキスト ボックス 14"/>
          <p:cNvSpPr txBox="1"/>
          <p:nvPr/>
        </p:nvSpPr>
        <p:spPr>
          <a:xfrm>
            <a:off x="1" y="1156673"/>
            <a:ext cx="9143999" cy="660437"/>
          </a:xfrm>
          <a:prstGeom prst="rect">
            <a:avLst/>
          </a:prstGeom>
          <a:noFill/>
        </p:spPr>
        <p:txBody>
          <a:bodyPr wrap="square" rtlCol="0" anchor="t">
            <a:spAutoFit/>
          </a:bodyPr>
          <a:lstStyle/>
          <a:p>
            <a:pPr algn="ctr"/>
            <a:r>
              <a:rPr lang="ja-JP" altLang="en-US" sz="1846" b="1" dirty="0">
                <a:solidFill>
                  <a:srgbClr val="DA4747"/>
                </a:solidFill>
                <a:latin typeface="游ゴシック" panose="020B0400000000000000" pitchFamily="50" charset="-128"/>
                <a:ea typeface="游ゴシック" panose="020B0400000000000000" pitchFamily="50" charset="-128"/>
                <a:cs typeface="源真ゴシック Bold" panose="020B0602020203020207" pitchFamily="50" charset="-128"/>
              </a:rPr>
              <a:t>「管理職の巻き込み」</a:t>
            </a:r>
            <a:r>
              <a:rPr lang="ja-JP" altLang="en-US" sz="1846" b="1" dirty="0">
                <a:latin typeface="游ゴシック" panose="020B0400000000000000" pitchFamily="50" charset="-128"/>
                <a:ea typeface="游ゴシック" panose="020B0400000000000000" pitchFamily="50" charset="-128"/>
                <a:cs typeface="源真ゴシック Bold" panose="020B0602020203020207" pitchFamily="50" charset="-128"/>
              </a:rPr>
              <a:t>が非常に重要です。</a:t>
            </a:r>
            <a:endParaRPr lang="en-US" altLang="ja-JP" sz="1846"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846" b="1" dirty="0">
                <a:latin typeface="游ゴシック" panose="020B0400000000000000" pitchFamily="50" charset="-128"/>
                <a:ea typeface="游ゴシック" panose="020B0400000000000000" pitchFamily="50" charset="-128"/>
                <a:cs typeface="源真ゴシック Bold" panose="020B0602020203020207" pitchFamily="50" charset="-128"/>
              </a:rPr>
              <a:t>経営の意思決定事項として、トップダウンで指示いただくことが効果的です。</a:t>
            </a:r>
            <a:endParaRPr lang="en-US" altLang="ja-JP" sz="1846"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grpSp>
        <p:nvGrpSpPr>
          <p:cNvPr id="11" name="グループ化 10"/>
          <p:cNvGrpSpPr/>
          <p:nvPr/>
        </p:nvGrpSpPr>
        <p:grpSpPr>
          <a:xfrm>
            <a:off x="657100" y="2155684"/>
            <a:ext cx="7918285" cy="3766443"/>
            <a:chOff x="711858" y="1879332"/>
            <a:chExt cx="8578142" cy="4080313"/>
          </a:xfrm>
        </p:grpSpPr>
        <p:sp>
          <p:nvSpPr>
            <p:cNvPr id="27" name="角丸四角形 26"/>
            <p:cNvSpPr/>
            <p:nvPr/>
          </p:nvSpPr>
          <p:spPr>
            <a:xfrm>
              <a:off x="6705452" y="1939591"/>
              <a:ext cx="988492" cy="649321"/>
            </a:xfrm>
            <a:prstGeom prst="roundRect">
              <a:avLst/>
            </a:prstGeom>
            <a:solidFill>
              <a:srgbClr val="DA474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ja-JP" altLang="en-US" sz="1662" b="1" dirty="0">
                  <a:latin typeface="游ゴシック" panose="020B0400000000000000" pitchFamily="50" charset="-128"/>
                  <a:ea typeface="游ゴシック" panose="020B0400000000000000" pitchFamily="50" charset="-128"/>
                  <a:cs typeface="源真ゴシック Bold" panose="020B0602020203020207" pitchFamily="50" charset="-128"/>
                </a:rPr>
                <a:t>人事</a:t>
              </a:r>
              <a:endParaRPr kumimoji="1" lang="en-US" altLang="ja-JP" sz="1662"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kumimoji="1" lang="ja-JP" altLang="en-US" sz="1662" b="1" dirty="0">
                  <a:latin typeface="游ゴシック" panose="020B0400000000000000" pitchFamily="50" charset="-128"/>
                  <a:ea typeface="游ゴシック" panose="020B0400000000000000" pitchFamily="50" charset="-128"/>
                  <a:cs typeface="源真ゴシック Bold" panose="020B0602020203020207" pitchFamily="50" charset="-128"/>
                </a:rPr>
                <a:t>事務局</a:t>
              </a:r>
            </a:p>
          </p:txBody>
        </p:sp>
        <p:sp>
          <p:nvSpPr>
            <p:cNvPr id="28" name="角丸四角形 27"/>
            <p:cNvSpPr/>
            <p:nvPr/>
          </p:nvSpPr>
          <p:spPr>
            <a:xfrm>
              <a:off x="3718092" y="1962838"/>
              <a:ext cx="988492" cy="59944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ja-JP" altLang="en-US" sz="1662" b="1" dirty="0">
                  <a:latin typeface="游ゴシック" panose="020B0400000000000000" pitchFamily="50" charset="-128"/>
                  <a:ea typeface="游ゴシック" panose="020B0400000000000000" pitchFamily="50" charset="-128"/>
                  <a:cs typeface="源真ゴシック Bold" panose="020B0602020203020207" pitchFamily="50" charset="-128"/>
                </a:rPr>
                <a:t>経営</a:t>
              </a:r>
            </a:p>
          </p:txBody>
        </p:sp>
        <p:sp>
          <p:nvSpPr>
            <p:cNvPr id="30" name="角丸四角形 29"/>
            <p:cNvSpPr/>
            <p:nvPr/>
          </p:nvSpPr>
          <p:spPr>
            <a:xfrm>
              <a:off x="1997845" y="3570988"/>
              <a:ext cx="991676" cy="539991"/>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ja-JP" altLang="ja-JP" sz="1662" b="1" dirty="0">
                  <a:latin typeface="游ゴシック" panose="020B0400000000000000" pitchFamily="50" charset="-128"/>
                  <a:ea typeface="游ゴシック" panose="020B0400000000000000" pitchFamily="50" charset="-128"/>
                  <a:cs typeface="源真ゴシック Bold" panose="020B0602020203020207" pitchFamily="50" charset="-128"/>
                </a:rPr>
                <a:t>管理職</a:t>
              </a:r>
              <a:endParaRPr kumimoji="1" lang="ja-JP" altLang="en-US" sz="2954"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33" name="角丸四角形 32"/>
            <p:cNvSpPr/>
            <p:nvPr/>
          </p:nvSpPr>
          <p:spPr>
            <a:xfrm>
              <a:off x="5396993" y="3566100"/>
              <a:ext cx="990614" cy="539991"/>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ja-JP" altLang="en-US" sz="1662" b="1" dirty="0">
                  <a:latin typeface="游ゴシック" panose="020B0400000000000000" pitchFamily="50" charset="-128"/>
                  <a:ea typeface="游ゴシック" panose="020B0400000000000000" pitchFamily="50" charset="-128"/>
                  <a:cs typeface="源真ゴシック Bold" panose="020B0602020203020207" pitchFamily="50" charset="-128"/>
                </a:rPr>
                <a:t>管理職</a:t>
              </a:r>
            </a:p>
          </p:txBody>
        </p:sp>
        <p:sp>
          <p:nvSpPr>
            <p:cNvPr id="34" name="角丸四角形 33"/>
            <p:cNvSpPr/>
            <p:nvPr/>
          </p:nvSpPr>
          <p:spPr>
            <a:xfrm>
              <a:off x="1443759" y="5418584"/>
              <a:ext cx="993799" cy="53999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ja-JP" altLang="en-US" sz="1662" b="1" dirty="0">
                  <a:latin typeface="游ゴシック" panose="020B0400000000000000" pitchFamily="50" charset="-128"/>
                  <a:ea typeface="游ゴシック" panose="020B0400000000000000" pitchFamily="50" charset="-128"/>
                  <a:cs typeface="源真ゴシック Bold" panose="020B0602020203020207" pitchFamily="50" charset="-128"/>
                </a:rPr>
                <a:t>従業員</a:t>
              </a:r>
              <a:endParaRPr kumimoji="1" lang="en-US" altLang="ja-JP" sz="1662"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36" name="角丸四角形 35"/>
            <p:cNvSpPr/>
            <p:nvPr/>
          </p:nvSpPr>
          <p:spPr>
            <a:xfrm>
              <a:off x="2579282" y="5418584"/>
              <a:ext cx="994239" cy="53999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844083">
                <a:defRPr/>
              </a:pPr>
              <a:r>
                <a:rPr kumimoji="1" lang="ja-JP" altLang="ja-JP" sz="1662" b="1" dirty="0">
                  <a:latin typeface="游ゴシック" panose="020B0400000000000000" pitchFamily="50" charset="-128"/>
                  <a:ea typeface="游ゴシック" panose="020B0400000000000000" pitchFamily="50" charset="-128"/>
                  <a:cs typeface="源真ゴシック Bold" panose="020B0602020203020207" pitchFamily="50" charset="-128"/>
                </a:rPr>
                <a:t>従業員</a:t>
              </a:r>
              <a:endParaRPr lang="ja-JP" altLang="ja-JP" sz="1662"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39" name="角丸四角形 38"/>
            <p:cNvSpPr/>
            <p:nvPr/>
          </p:nvSpPr>
          <p:spPr>
            <a:xfrm>
              <a:off x="4750848" y="5419653"/>
              <a:ext cx="988492" cy="53999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ja-JP" altLang="en-US" sz="1662" b="1" dirty="0">
                  <a:latin typeface="游ゴシック" panose="020B0400000000000000" pitchFamily="50" charset="-128"/>
                  <a:ea typeface="游ゴシック" panose="020B0400000000000000" pitchFamily="50" charset="-128"/>
                  <a:cs typeface="源真ゴシック Bold" panose="020B0602020203020207" pitchFamily="50" charset="-128"/>
                </a:rPr>
                <a:t>従業員</a:t>
              </a:r>
            </a:p>
          </p:txBody>
        </p:sp>
        <p:sp>
          <p:nvSpPr>
            <p:cNvPr id="40" name="角丸四角形 39"/>
            <p:cNvSpPr/>
            <p:nvPr/>
          </p:nvSpPr>
          <p:spPr>
            <a:xfrm>
              <a:off x="6038049" y="5419653"/>
              <a:ext cx="988491" cy="53999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ja-JP" altLang="en-US" sz="1662" b="1" dirty="0">
                  <a:latin typeface="游ゴシック" panose="020B0400000000000000" pitchFamily="50" charset="-128"/>
                  <a:ea typeface="游ゴシック" panose="020B0400000000000000" pitchFamily="50" charset="-128"/>
                  <a:cs typeface="源真ゴシック Bold" panose="020B0602020203020207" pitchFamily="50" charset="-128"/>
                </a:rPr>
                <a:t>従業員</a:t>
              </a:r>
            </a:p>
          </p:txBody>
        </p:sp>
        <p:cxnSp>
          <p:nvCxnSpPr>
            <p:cNvPr id="41" name="直線矢印コネクタ 40"/>
            <p:cNvCxnSpPr>
              <a:stCxn id="27" idx="1"/>
              <a:endCxn id="28" idx="3"/>
            </p:cNvCxnSpPr>
            <p:nvPr/>
          </p:nvCxnSpPr>
          <p:spPr>
            <a:xfrm flipH="1" flipV="1">
              <a:off x="4706584" y="2262560"/>
              <a:ext cx="1998868" cy="1692"/>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カギ線コネクタ 41"/>
            <p:cNvCxnSpPr>
              <a:stCxn id="28" idx="2"/>
              <a:endCxn id="30" idx="0"/>
            </p:cNvCxnSpPr>
            <p:nvPr/>
          </p:nvCxnSpPr>
          <p:spPr>
            <a:xfrm rot="5400000">
              <a:off x="2848658" y="2207307"/>
              <a:ext cx="1008707" cy="1718655"/>
            </a:xfrm>
            <a:prstGeom prst="bentConnector3">
              <a:avLst>
                <a:gd name="adj1" fmla="val 50000"/>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カギ線コネクタ 42"/>
            <p:cNvCxnSpPr>
              <a:stCxn id="28" idx="2"/>
              <a:endCxn id="33" idx="0"/>
            </p:cNvCxnSpPr>
            <p:nvPr/>
          </p:nvCxnSpPr>
          <p:spPr>
            <a:xfrm rot="16200000" flipH="1">
              <a:off x="4550410" y="2224209"/>
              <a:ext cx="1003819" cy="1679962"/>
            </a:xfrm>
            <a:prstGeom prst="bentConnector3">
              <a:avLst>
                <a:gd name="adj1" fmla="val 50000"/>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カギ線コネクタ 45"/>
            <p:cNvCxnSpPr>
              <a:stCxn id="30" idx="2"/>
              <a:endCxn id="34" idx="0"/>
            </p:cNvCxnSpPr>
            <p:nvPr/>
          </p:nvCxnSpPr>
          <p:spPr>
            <a:xfrm rot="5400000">
              <a:off x="1563369" y="4488269"/>
              <a:ext cx="1307605" cy="553024"/>
            </a:xfrm>
            <a:prstGeom prst="bentConnector3">
              <a:avLst>
                <a:gd name="adj1" fmla="val 50000"/>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カギ線コネクタ 47"/>
            <p:cNvCxnSpPr>
              <a:stCxn id="30" idx="2"/>
              <a:endCxn id="36" idx="0"/>
            </p:cNvCxnSpPr>
            <p:nvPr/>
          </p:nvCxnSpPr>
          <p:spPr>
            <a:xfrm rot="16200000" flipH="1">
              <a:off x="2131240" y="4473421"/>
              <a:ext cx="1307605" cy="582719"/>
            </a:xfrm>
            <a:prstGeom prst="bentConnector3">
              <a:avLst>
                <a:gd name="adj1" fmla="val 50000"/>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カギ線コネクタ 51"/>
            <p:cNvCxnSpPr>
              <a:stCxn id="33" idx="2"/>
              <a:endCxn id="39" idx="0"/>
            </p:cNvCxnSpPr>
            <p:nvPr/>
          </p:nvCxnSpPr>
          <p:spPr>
            <a:xfrm rot="5400000">
              <a:off x="4911916" y="4439269"/>
              <a:ext cx="1313562" cy="647206"/>
            </a:xfrm>
            <a:prstGeom prst="bentConnector3">
              <a:avLst>
                <a:gd name="adj1" fmla="val 50000"/>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カギ線コネクタ 52"/>
            <p:cNvCxnSpPr>
              <a:stCxn id="33" idx="2"/>
              <a:endCxn id="40" idx="0"/>
            </p:cNvCxnSpPr>
            <p:nvPr/>
          </p:nvCxnSpPr>
          <p:spPr>
            <a:xfrm rot="16200000" flipH="1">
              <a:off x="5555516" y="4442874"/>
              <a:ext cx="1313562" cy="639995"/>
            </a:xfrm>
            <a:prstGeom prst="bentConnector3">
              <a:avLst>
                <a:gd name="adj1" fmla="val 50000"/>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カギ線コネクタ 53"/>
            <p:cNvCxnSpPr>
              <a:stCxn id="27" idx="2"/>
              <a:endCxn id="40" idx="3"/>
            </p:cNvCxnSpPr>
            <p:nvPr/>
          </p:nvCxnSpPr>
          <p:spPr>
            <a:xfrm rot="5400000">
              <a:off x="5562751" y="4052701"/>
              <a:ext cx="3100737" cy="173158"/>
            </a:xfrm>
            <a:prstGeom prst="bentConnector2">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55" name="テキスト ボックス 96"/>
            <p:cNvSpPr txBox="1"/>
            <p:nvPr/>
          </p:nvSpPr>
          <p:spPr>
            <a:xfrm>
              <a:off x="4721857" y="1879332"/>
              <a:ext cx="1872422" cy="357658"/>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662" b="1" dirty="0">
                  <a:latin typeface="游ゴシック" panose="020B0400000000000000" pitchFamily="50" charset="-128"/>
                  <a:ea typeface="游ゴシック" panose="020B0400000000000000" pitchFamily="50" charset="-128"/>
                  <a:cs typeface="源真ゴシック Bold" panose="020B0602020203020207" pitchFamily="50" charset="-128"/>
                </a:rPr>
                <a:t>①経営会議など</a:t>
              </a:r>
            </a:p>
          </p:txBody>
        </p:sp>
        <p:sp>
          <p:nvSpPr>
            <p:cNvPr id="56" name="テキスト ボックス 97"/>
            <p:cNvSpPr txBox="1"/>
            <p:nvPr/>
          </p:nvSpPr>
          <p:spPr>
            <a:xfrm>
              <a:off x="6762931" y="2927473"/>
              <a:ext cx="2527069" cy="313840"/>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662" b="1" dirty="0">
                  <a:latin typeface="游ゴシック" panose="020B0400000000000000" pitchFamily="50" charset="-128"/>
                  <a:ea typeface="游ゴシック" panose="020B0400000000000000" pitchFamily="50" charset="-128"/>
                  <a:cs typeface="源真ゴシック Bold" panose="020B0602020203020207" pitchFamily="50" charset="-128"/>
                </a:rPr>
                <a:t>④メール、配布物など</a:t>
              </a:r>
            </a:p>
          </p:txBody>
        </p:sp>
        <p:sp>
          <p:nvSpPr>
            <p:cNvPr id="57" name="テキスト ボックス 98"/>
            <p:cNvSpPr txBox="1"/>
            <p:nvPr/>
          </p:nvSpPr>
          <p:spPr>
            <a:xfrm>
              <a:off x="711858" y="2642749"/>
              <a:ext cx="3166291" cy="313840"/>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662" b="1" dirty="0">
                  <a:solidFill>
                    <a:schemeClr val="tx1"/>
                  </a:solidFill>
                  <a:latin typeface="游ゴシック" panose="020B0400000000000000" pitchFamily="50" charset="-128"/>
                  <a:ea typeface="游ゴシック" panose="020B0400000000000000" pitchFamily="50" charset="-128"/>
                  <a:cs typeface="源真ゴシック Bold" panose="020B0602020203020207" pitchFamily="50" charset="-128"/>
                </a:rPr>
                <a:t>②メール、管理職会議など</a:t>
              </a:r>
            </a:p>
          </p:txBody>
        </p:sp>
        <p:sp>
          <p:nvSpPr>
            <p:cNvPr id="58" name="テキスト ボックス 99"/>
            <p:cNvSpPr txBox="1"/>
            <p:nvPr/>
          </p:nvSpPr>
          <p:spPr>
            <a:xfrm>
              <a:off x="3100552" y="4441400"/>
              <a:ext cx="2109483" cy="313840"/>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662" b="1" dirty="0">
                  <a:latin typeface="游ゴシック" panose="020B0400000000000000" pitchFamily="50" charset="-128"/>
                  <a:ea typeface="游ゴシック" panose="020B0400000000000000" pitchFamily="50" charset="-128"/>
                  <a:cs typeface="源真ゴシック Bold" panose="020B0602020203020207" pitchFamily="50" charset="-128"/>
                </a:rPr>
                <a:t>③グループ会など</a:t>
              </a:r>
            </a:p>
          </p:txBody>
        </p:sp>
      </p:grpSp>
      <p:sp>
        <p:nvSpPr>
          <p:cNvPr id="2" name="スライド番号プレースホルダー 1">
            <a:extLst>
              <a:ext uri="{FF2B5EF4-FFF2-40B4-BE49-F238E27FC236}">
                <a16:creationId xmlns:a16="http://schemas.microsoft.com/office/drawing/2014/main" id="{FCF8B396-4A4E-40BA-BC75-8BDDF92F0A93}"/>
              </a:ext>
            </a:extLst>
          </p:cNvPr>
          <p:cNvSpPr>
            <a:spLocks noGrp="1"/>
          </p:cNvSpPr>
          <p:nvPr>
            <p:ph type="sldNum" sz="quarter" idx="2"/>
          </p:nvPr>
        </p:nvSpPr>
        <p:spPr/>
        <p:txBody>
          <a:bodyPr/>
          <a:lstStyle/>
          <a:p>
            <a:fld id="{86CB4B4D-7CA3-9044-876B-883B54F8677D}" type="slidenum">
              <a:rPr lang="en-US" altLang="ja-JP" smtClean="0"/>
              <a:t>24</a:t>
            </a:fld>
            <a:endParaRPr lang="ja-JP" altLang="en-US" dirty="0"/>
          </a:p>
        </p:txBody>
      </p:sp>
    </p:spTree>
    <p:extLst>
      <p:ext uri="{BB962C8B-B14F-4D97-AF65-F5344CB8AC3E}">
        <p14:creationId xmlns:p14="http://schemas.microsoft.com/office/powerpoint/2010/main" val="23915091"/>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ja-JP" altLang="en-US" b="1" dirty="0"/>
              <a:t>従業員の</a:t>
            </a:r>
            <a:r>
              <a:rPr lang="en-US" altLang="ja-JP" b="1" dirty="0"/>
              <a:t>Geppo</a:t>
            </a:r>
            <a:r>
              <a:rPr lang="ja-JP" altLang="en-US" b="1" dirty="0"/>
              <a:t>への信頼</a:t>
            </a:r>
          </a:p>
        </p:txBody>
      </p:sp>
      <p:sp>
        <p:nvSpPr>
          <p:cNvPr id="7" name="テキスト ボックス 47"/>
          <p:cNvSpPr txBox="1"/>
          <p:nvPr/>
        </p:nvSpPr>
        <p:spPr>
          <a:xfrm>
            <a:off x="562709" y="1292359"/>
            <a:ext cx="8018584" cy="376385"/>
          </a:xfrm>
          <a:prstGeom prst="rect">
            <a:avLst/>
          </a:prstGeom>
          <a:noFill/>
        </p:spPr>
        <p:txBody>
          <a:bodyPr wrap="square" rtlCol="0" anchor="t">
            <a:spAutoFit/>
          </a:bodyPr>
          <a:lstStyle/>
          <a:p>
            <a:pPr algn="ctr"/>
            <a:r>
              <a:rPr lang="ja-JP" altLang="en-US" sz="1846" b="1" dirty="0">
                <a:latin typeface="游ゴシック" panose="020B0400000000000000" pitchFamily="50" charset="-128"/>
                <a:ea typeface="游ゴシック" panose="020B0400000000000000" pitchFamily="50" charset="-128"/>
                <a:cs typeface="HGMaruGothicMPRO" charset="-128"/>
              </a:rPr>
              <a:t>従業員・管理者への周知の際は、以下</a:t>
            </a:r>
            <a:r>
              <a:rPr lang="en-US" altLang="ja-JP" sz="1846" b="1" dirty="0">
                <a:latin typeface="游ゴシック" panose="020B0400000000000000" pitchFamily="50" charset="-128"/>
                <a:ea typeface="游ゴシック" panose="020B0400000000000000" pitchFamily="50" charset="-128"/>
                <a:cs typeface="HGMaruGothicMPRO" charset="-128"/>
              </a:rPr>
              <a:t>2</a:t>
            </a:r>
            <a:r>
              <a:rPr lang="ja-JP" altLang="en-US" sz="1846" b="1" dirty="0">
                <a:latin typeface="游ゴシック" panose="020B0400000000000000" pitchFamily="50" charset="-128"/>
                <a:ea typeface="游ゴシック" panose="020B0400000000000000" pitchFamily="50" charset="-128"/>
                <a:cs typeface="HGMaruGothicMPRO" charset="-128"/>
              </a:rPr>
              <a:t>点の徹底をお願いしております。</a:t>
            </a:r>
            <a:endParaRPr lang="en-US" altLang="ja-JP" sz="1846" b="1" dirty="0">
              <a:latin typeface="游ゴシック" panose="020B0400000000000000" pitchFamily="50" charset="-128"/>
              <a:ea typeface="游ゴシック" panose="020B0400000000000000" pitchFamily="50" charset="-128"/>
              <a:cs typeface="HGMaruGothicMPRO" charset="-128"/>
            </a:endParaRPr>
          </a:p>
        </p:txBody>
      </p:sp>
      <p:sp>
        <p:nvSpPr>
          <p:cNvPr id="11" name="正方形/長方形 33"/>
          <p:cNvSpPr/>
          <p:nvPr/>
        </p:nvSpPr>
        <p:spPr>
          <a:xfrm>
            <a:off x="404392" y="2753238"/>
            <a:ext cx="3775487" cy="2558459"/>
          </a:xfrm>
          <a:prstGeom prst="rect">
            <a:avLst/>
          </a:prstGeom>
          <a:solidFill>
            <a:schemeClr val="bg1"/>
          </a:solid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77" b="1" dirty="0">
                <a:solidFill>
                  <a:schemeClr val="tx1"/>
                </a:solidFill>
                <a:latin typeface="游ゴシック" panose="020B0400000000000000" pitchFamily="50" charset="-128"/>
                <a:ea typeface="游ゴシック" panose="020B0400000000000000" pitchFamily="50" charset="-128"/>
                <a:cs typeface="HGMaruGothicMPRO" charset="-128"/>
              </a:rPr>
              <a:t>きちんと導入の際や月次の入力のたびに</a:t>
            </a:r>
            <a:endParaRPr lang="en-US" altLang="ja-JP" sz="1477" b="1" dirty="0">
              <a:solidFill>
                <a:schemeClr val="tx1"/>
              </a:solidFill>
              <a:latin typeface="游ゴシック" panose="020B0400000000000000" pitchFamily="50" charset="-128"/>
              <a:ea typeface="游ゴシック" panose="020B0400000000000000" pitchFamily="50" charset="-128"/>
              <a:cs typeface="HGMaruGothicMPRO" charset="-128"/>
            </a:endParaRPr>
          </a:p>
          <a:p>
            <a:pPr algn="ctr"/>
            <a:r>
              <a:rPr lang="ja-JP" altLang="en-US" sz="1477" b="1" dirty="0">
                <a:solidFill>
                  <a:schemeClr val="tx1"/>
                </a:solidFill>
                <a:latin typeface="游ゴシック" panose="020B0400000000000000" pitchFamily="50" charset="-128"/>
                <a:ea typeface="游ゴシック" panose="020B0400000000000000" pitchFamily="50" charset="-128"/>
                <a:cs typeface="HGMaruGothicMPRO" charset="-128"/>
              </a:rPr>
              <a:t>閲覧範囲を開示し、運用してください。</a:t>
            </a:r>
            <a:endParaRPr lang="en-US" altLang="ja-JP" sz="1477" b="1" dirty="0">
              <a:solidFill>
                <a:schemeClr val="tx1"/>
              </a:solidFill>
              <a:latin typeface="游ゴシック" panose="020B0400000000000000" pitchFamily="50" charset="-128"/>
              <a:ea typeface="游ゴシック" panose="020B0400000000000000" pitchFamily="50" charset="-128"/>
              <a:cs typeface="HGMaruGothicMPRO" charset="-128"/>
            </a:endParaRPr>
          </a:p>
          <a:p>
            <a:pPr algn="ctr"/>
            <a:endParaRPr lang="en-US" altLang="ja-JP" sz="1477" b="1" dirty="0">
              <a:solidFill>
                <a:schemeClr val="tx1"/>
              </a:solidFill>
              <a:latin typeface="游ゴシック" panose="020B0400000000000000" pitchFamily="50" charset="-128"/>
              <a:ea typeface="游ゴシック" panose="020B0400000000000000" pitchFamily="50" charset="-128"/>
              <a:cs typeface="HGMaruGothicMPRO" charset="-128"/>
            </a:endParaRPr>
          </a:p>
          <a:p>
            <a:pPr algn="ctr"/>
            <a:r>
              <a:rPr lang="ja-JP" altLang="en-US" sz="1477" b="1" dirty="0">
                <a:solidFill>
                  <a:schemeClr val="tx1"/>
                </a:solidFill>
                <a:latin typeface="游ゴシック" panose="020B0400000000000000" pitchFamily="50" charset="-128"/>
                <a:ea typeface="游ゴシック" panose="020B0400000000000000" pitchFamily="50" charset="-128"/>
                <a:cs typeface="HGMaruGothicMPRO" charset="-128"/>
              </a:rPr>
              <a:t>また、管理者になられる方には</a:t>
            </a:r>
            <a:r>
              <a:rPr lang="ja-JP" altLang="en-US" sz="1477" b="1" u="sng" dirty="0">
                <a:solidFill>
                  <a:srgbClr val="DA4747"/>
                </a:solidFill>
                <a:latin typeface="游ゴシック" panose="020B0400000000000000" pitchFamily="50" charset="-128"/>
                <a:ea typeface="游ゴシック" panose="020B0400000000000000" pitchFamily="50" charset="-128"/>
                <a:cs typeface="HGMaruGothicMPRO" charset="-128"/>
              </a:rPr>
              <a:t>機微な情報であることを認識いただき回答の取り扱いには注意するよう伝えることも重要です。</a:t>
            </a:r>
            <a:endParaRPr lang="en-US" altLang="ja-JP" sz="1477" b="1" u="sng" dirty="0">
              <a:solidFill>
                <a:srgbClr val="DA4747"/>
              </a:solidFill>
              <a:latin typeface="游ゴシック" panose="020B0400000000000000" pitchFamily="50" charset="-128"/>
              <a:ea typeface="游ゴシック" panose="020B0400000000000000" pitchFamily="50" charset="-128"/>
              <a:cs typeface="HGMaruGothicMPRO" charset="-128"/>
            </a:endParaRPr>
          </a:p>
        </p:txBody>
      </p:sp>
      <p:sp>
        <p:nvSpPr>
          <p:cNvPr id="13" name="正方形/長方形 30"/>
          <p:cNvSpPr/>
          <p:nvPr/>
        </p:nvSpPr>
        <p:spPr>
          <a:xfrm>
            <a:off x="4964122" y="2753238"/>
            <a:ext cx="3775487" cy="2558459"/>
          </a:xfrm>
          <a:prstGeom prst="rect">
            <a:avLst/>
          </a:prstGeom>
          <a:solidFill>
            <a:schemeClr val="bg1"/>
          </a:solid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77" b="1" dirty="0">
                <a:solidFill>
                  <a:schemeClr val="tx1"/>
                </a:solidFill>
                <a:latin typeface="游ゴシック" panose="020B0400000000000000" pitchFamily="50" charset="-128"/>
                <a:ea typeface="游ゴシック" panose="020B0400000000000000" pitchFamily="50" charset="-128"/>
                <a:cs typeface="HGMaruGothicMPRO" charset="-128"/>
              </a:rPr>
              <a:t>理由用途を明確にし、</a:t>
            </a:r>
            <a:endParaRPr lang="en-US" altLang="ja-JP" sz="1477" b="1" dirty="0">
              <a:solidFill>
                <a:schemeClr val="tx1"/>
              </a:solidFill>
              <a:latin typeface="游ゴシック" panose="020B0400000000000000" pitchFamily="50" charset="-128"/>
              <a:ea typeface="游ゴシック" panose="020B0400000000000000" pitchFamily="50" charset="-128"/>
              <a:cs typeface="HGMaruGothicMPRO" charset="-128"/>
            </a:endParaRPr>
          </a:p>
          <a:p>
            <a:pPr algn="ctr"/>
            <a:r>
              <a:rPr lang="ja-JP" altLang="en-US" sz="1477" b="1" dirty="0">
                <a:solidFill>
                  <a:schemeClr val="tx1"/>
                </a:solidFill>
                <a:latin typeface="游ゴシック" panose="020B0400000000000000" pitchFamily="50" charset="-128"/>
                <a:ea typeface="游ゴシック" panose="020B0400000000000000" pitchFamily="50" charset="-128"/>
                <a:cs typeface="HGMaruGothicMPRO" charset="-128"/>
              </a:rPr>
              <a:t>都度その成果を伝えることで透明さが増し、</a:t>
            </a:r>
            <a:endParaRPr lang="en-US" altLang="ja-JP" sz="1477" b="1" dirty="0">
              <a:solidFill>
                <a:schemeClr val="tx1"/>
              </a:solidFill>
              <a:latin typeface="游ゴシック" panose="020B0400000000000000" pitchFamily="50" charset="-128"/>
              <a:ea typeface="游ゴシック" panose="020B0400000000000000" pitchFamily="50" charset="-128"/>
              <a:cs typeface="HGMaruGothicMPRO" charset="-128"/>
            </a:endParaRPr>
          </a:p>
          <a:p>
            <a:pPr algn="ctr"/>
            <a:r>
              <a:rPr lang="ja-JP" altLang="en-US" sz="1477" b="1" dirty="0">
                <a:solidFill>
                  <a:schemeClr val="tx1"/>
                </a:solidFill>
                <a:latin typeface="游ゴシック" panose="020B0400000000000000" pitchFamily="50" charset="-128"/>
                <a:ea typeface="游ゴシック" panose="020B0400000000000000" pitchFamily="50" charset="-128"/>
                <a:cs typeface="HGMaruGothicMPRO" charset="-128"/>
              </a:rPr>
              <a:t>信用されるツールとなることが出来ます。</a:t>
            </a:r>
            <a:endParaRPr lang="en-US" altLang="ja-JP" sz="1477" b="1" dirty="0">
              <a:solidFill>
                <a:schemeClr val="tx1"/>
              </a:solidFill>
              <a:latin typeface="游ゴシック" panose="020B0400000000000000" pitchFamily="50" charset="-128"/>
              <a:ea typeface="游ゴシック" panose="020B0400000000000000" pitchFamily="50" charset="-128"/>
              <a:cs typeface="HGMaruGothicMPRO" charset="-128"/>
            </a:endParaRPr>
          </a:p>
          <a:p>
            <a:pPr algn="ctr"/>
            <a:endParaRPr lang="en-US" altLang="ja-JP" sz="1477" b="1" dirty="0">
              <a:solidFill>
                <a:schemeClr val="tx1"/>
              </a:solidFill>
              <a:latin typeface="游ゴシック" panose="020B0400000000000000" pitchFamily="50" charset="-128"/>
              <a:ea typeface="游ゴシック" panose="020B0400000000000000" pitchFamily="50" charset="-128"/>
              <a:cs typeface="HGMaruGothicMPRO" charset="-128"/>
            </a:endParaRPr>
          </a:p>
          <a:p>
            <a:pPr algn="ctr"/>
            <a:r>
              <a:rPr lang="ja-JP" altLang="en-US" sz="1477" b="1" dirty="0">
                <a:solidFill>
                  <a:schemeClr val="tx1"/>
                </a:solidFill>
                <a:latin typeface="游ゴシック" panose="020B0400000000000000" pitchFamily="50" charset="-128"/>
                <a:ea typeface="游ゴシック" panose="020B0400000000000000" pitchFamily="50" charset="-128"/>
                <a:cs typeface="HGMaruGothicMPRO" charset="-128"/>
              </a:rPr>
              <a:t>また、</a:t>
            </a:r>
            <a:r>
              <a:rPr lang="ja-JP" altLang="en-US" sz="1477" b="1" u="sng" dirty="0">
                <a:solidFill>
                  <a:srgbClr val="DA4747"/>
                </a:solidFill>
                <a:latin typeface="游ゴシック" panose="020B0400000000000000" pitchFamily="50" charset="-128"/>
                <a:ea typeface="游ゴシック" panose="020B0400000000000000" pitchFamily="50" charset="-128"/>
                <a:cs typeface="HGMaruGothicMPRO" charset="-128"/>
              </a:rPr>
              <a:t>評価には使用しないことを</a:t>
            </a:r>
            <a:endParaRPr lang="en-US" altLang="ja-JP" sz="1477" b="1" u="sng" dirty="0">
              <a:solidFill>
                <a:srgbClr val="DA4747"/>
              </a:solidFill>
              <a:latin typeface="游ゴシック" panose="020B0400000000000000" pitchFamily="50" charset="-128"/>
              <a:ea typeface="游ゴシック" panose="020B0400000000000000" pitchFamily="50" charset="-128"/>
              <a:cs typeface="HGMaruGothicMPRO" charset="-128"/>
            </a:endParaRPr>
          </a:p>
          <a:p>
            <a:pPr algn="ctr"/>
            <a:r>
              <a:rPr lang="ja-JP" altLang="en-US" sz="1477" b="1" u="sng" dirty="0">
                <a:solidFill>
                  <a:srgbClr val="DA4747"/>
                </a:solidFill>
                <a:latin typeface="游ゴシック" panose="020B0400000000000000" pitchFamily="50" charset="-128"/>
                <a:ea typeface="游ゴシック" panose="020B0400000000000000" pitchFamily="50" charset="-128"/>
                <a:cs typeface="HGMaruGothicMPRO" charset="-128"/>
              </a:rPr>
              <a:t>明示することも重要です。</a:t>
            </a:r>
            <a:endParaRPr lang="en-US" altLang="ja-JP" sz="1477" b="1" u="sng" dirty="0">
              <a:solidFill>
                <a:srgbClr val="DA4747"/>
              </a:solidFill>
              <a:latin typeface="游ゴシック" panose="020B0400000000000000" pitchFamily="50" charset="-128"/>
              <a:ea typeface="游ゴシック" panose="020B0400000000000000" pitchFamily="50" charset="-128"/>
              <a:cs typeface="HGMaruGothicMPRO" charset="-128"/>
            </a:endParaRPr>
          </a:p>
        </p:txBody>
      </p:sp>
      <p:sp>
        <p:nvSpPr>
          <p:cNvPr id="15" name="正方形/長方形 54"/>
          <p:cNvSpPr/>
          <p:nvPr/>
        </p:nvSpPr>
        <p:spPr>
          <a:xfrm>
            <a:off x="699132" y="2040572"/>
            <a:ext cx="3186006" cy="519321"/>
          </a:xfrm>
          <a:prstGeom prst="rect">
            <a:avLst/>
          </a:prstGeom>
          <a:solidFill>
            <a:srgbClr val="00BEB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846" b="1" dirty="0">
                <a:solidFill>
                  <a:schemeClr val="bg1"/>
                </a:solidFill>
                <a:latin typeface="游ゴシック" panose="020B0400000000000000" pitchFamily="50" charset="-128"/>
                <a:ea typeface="游ゴシック" panose="020B0400000000000000" pitchFamily="50" charset="-128"/>
                <a:cs typeface="HGMaruGothicMPRO" charset="-128"/>
              </a:rPr>
              <a:t>閲覧範囲の開示</a:t>
            </a:r>
          </a:p>
        </p:txBody>
      </p:sp>
      <p:sp>
        <p:nvSpPr>
          <p:cNvPr id="16" name="正方形/長方形 58"/>
          <p:cNvSpPr/>
          <p:nvPr/>
        </p:nvSpPr>
        <p:spPr>
          <a:xfrm>
            <a:off x="5330627" y="2049699"/>
            <a:ext cx="3042474" cy="519321"/>
          </a:xfrm>
          <a:prstGeom prst="rect">
            <a:avLst/>
          </a:prstGeom>
          <a:solidFill>
            <a:srgbClr val="00BEB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846" b="1" dirty="0">
                <a:solidFill>
                  <a:schemeClr val="bg1"/>
                </a:solidFill>
                <a:latin typeface="游ゴシック" panose="020B0400000000000000" pitchFamily="50" charset="-128"/>
                <a:ea typeface="游ゴシック" panose="020B0400000000000000" pitchFamily="50" charset="-128"/>
                <a:cs typeface="HGMaruGothicMPRO" charset="-128"/>
              </a:rPr>
              <a:t>活用用途の明示</a:t>
            </a:r>
          </a:p>
        </p:txBody>
      </p:sp>
      <p:sp>
        <p:nvSpPr>
          <p:cNvPr id="20" name="テキスト ボックス 55"/>
          <p:cNvSpPr txBox="1"/>
          <p:nvPr/>
        </p:nvSpPr>
        <p:spPr>
          <a:xfrm>
            <a:off x="562709" y="5534853"/>
            <a:ext cx="8018585" cy="348109"/>
          </a:xfrm>
          <a:prstGeom prst="rect">
            <a:avLst/>
          </a:prstGeom>
          <a:noFill/>
        </p:spPr>
        <p:txBody>
          <a:bodyPr wrap="square" rtlCol="0" anchor="t">
            <a:spAutoFit/>
          </a:bodyPr>
          <a:lstStyle/>
          <a:p>
            <a:pPr algn="ctr"/>
            <a:r>
              <a:rPr lang="en-US" altLang="ja-JP" sz="1662" b="1" dirty="0">
                <a:latin typeface="游ゴシック" panose="020B0400000000000000" pitchFamily="50" charset="-128"/>
                <a:ea typeface="游ゴシック" panose="020B0400000000000000" pitchFamily="50" charset="-128"/>
                <a:cs typeface="HGMaruGothicMPRO" charset="-128"/>
              </a:rPr>
              <a:t>Geppo</a:t>
            </a:r>
            <a:r>
              <a:rPr lang="ja-JP" altLang="en-US" sz="1662" b="1" dirty="0">
                <a:latin typeface="游ゴシック" panose="020B0400000000000000" pitchFamily="50" charset="-128"/>
                <a:ea typeface="游ゴシック" panose="020B0400000000000000" pitchFamily="50" charset="-128"/>
                <a:cs typeface="HGMaruGothicMPRO" charset="-128"/>
              </a:rPr>
              <a:t>への信頼は、長期的には経営への信頼につながります。</a:t>
            </a:r>
            <a:endParaRPr lang="en-US" altLang="ja-JP" sz="1662" b="1" dirty="0">
              <a:latin typeface="游ゴシック" panose="020B0400000000000000" pitchFamily="50" charset="-128"/>
              <a:ea typeface="游ゴシック" panose="020B0400000000000000" pitchFamily="50" charset="-128"/>
              <a:cs typeface="HGMaruGothicMPRO" charset="-128"/>
            </a:endParaRPr>
          </a:p>
        </p:txBody>
      </p:sp>
      <p:sp>
        <p:nvSpPr>
          <p:cNvPr id="2" name="スライド番号プレースホルダー 1">
            <a:extLst>
              <a:ext uri="{FF2B5EF4-FFF2-40B4-BE49-F238E27FC236}">
                <a16:creationId xmlns:a16="http://schemas.microsoft.com/office/drawing/2014/main" id="{6EC8B51A-8770-44BD-9DB7-D1BEC9EB00FE}"/>
              </a:ext>
            </a:extLst>
          </p:cNvPr>
          <p:cNvSpPr>
            <a:spLocks noGrp="1"/>
          </p:cNvSpPr>
          <p:nvPr>
            <p:ph type="sldNum" sz="quarter" idx="2"/>
          </p:nvPr>
        </p:nvSpPr>
        <p:spPr/>
        <p:txBody>
          <a:bodyPr/>
          <a:lstStyle/>
          <a:p>
            <a:fld id="{86CB4B4D-7CA3-9044-876B-883B54F8677D}" type="slidenum">
              <a:rPr lang="en-US" altLang="ja-JP" smtClean="0"/>
              <a:t>25</a:t>
            </a:fld>
            <a:endParaRPr lang="ja-JP" altLang="en-US" dirty="0"/>
          </a:p>
        </p:txBody>
      </p:sp>
      <p:sp>
        <p:nvSpPr>
          <p:cNvPr id="3" name="フローチャート: 処理 2">
            <a:extLst>
              <a:ext uri="{FF2B5EF4-FFF2-40B4-BE49-F238E27FC236}">
                <a16:creationId xmlns:a16="http://schemas.microsoft.com/office/drawing/2014/main" id="{61B07216-45E1-AF38-0AE3-BE3C795E9059}"/>
              </a:ext>
            </a:extLst>
          </p:cNvPr>
          <p:cNvSpPr/>
          <p:nvPr/>
        </p:nvSpPr>
        <p:spPr>
          <a:xfrm>
            <a:off x="562708" y="5947100"/>
            <a:ext cx="8018585" cy="318036"/>
          </a:xfrm>
          <a:prstGeom prst="flowChartProcess">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ja-JP" altLang="en-US" sz="1400"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rPr>
              <a:t>周知が肝となりますので、周知用文面や資料ができたら一緒にブラッシュアップさせてください！</a:t>
            </a:r>
          </a:p>
        </p:txBody>
      </p:sp>
    </p:spTree>
    <p:extLst>
      <p:ext uri="{BB962C8B-B14F-4D97-AF65-F5344CB8AC3E}">
        <p14:creationId xmlns:p14="http://schemas.microsoft.com/office/powerpoint/2010/main" val="2972086455"/>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テキスト ボックス 14"/>
          <p:cNvSpPr txBox="1"/>
          <p:nvPr/>
        </p:nvSpPr>
        <p:spPr>
          <a:xfrm>
            <a:off x="86060" y="1516541"/>
            <a:ext cx="1747864" cy="461665"/>
          </a:xfrm>
          <a:prstGeom prst="rect">
            <a:avLst/>
          </a:prstGeom>
          <a:noFill/>
          <a:ln w="38100">
            <a:solidFill>
              <a:srgbClr val="37474F"/>
            </a:solidFill>
          </a:ln>
        </p:spPr>
        <p:txBody>
          <a:bodyPr wrap="square" rtlCol="0" anchor="t">
            <a:spAutoFit/>
          </a:bodyPr>
          <a:lstStyle/>
          <a:p>
            <a:pPr algn="ctr"/>
            <a:r>
              <a:rPr lang="en-US" altLang="ja-JP" sz="2400" b="1" dirty="0">
                <a:solidFill>
                  <a:srgbClr val="37474F"/>
                </a:solidFill>
                <a:latin typeface="游ゴシック" panose="020B0400000000000000" pitchFamily="50" charset="-128"/>
                <a:ea typeface="游ゴシック" panose="020B0400000000000000" pitchFamily="50" charset="-128"/>
                <a:cs typeface="HGMaruGothicMPRO" charset="-128"/>
              </a:rPr>
              <a:t>CSV</a:t>
            </a:r>
            <a:r>
              <a:rPr lang="ja-JP" altLang="en-US" sz="2400" b="1" dirty="0">
                <a:solidFill>
                  <a:srgbClr val="37474F"/>
                </a:solidFill>
                <a:latin typeface="游ゴシック" panose="020B0400000000000000" pitchFamily="50" charset="-128"/>
                <a:ea typeface="游ゴシック" panose="020B0400000000000000" pitchFamily="50" charset="-128"/>
                <a:cs typeface="HGMaruGothicMPRO" charset="-128"/>
              </a:rPr>
              <a:t>の登録</a:t>
            </a:r>
            <a:endParaRPr lang="en-US" altLang="ja-JP" sz="2400" b="1" dirty="0">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6" name="テキスト ボックス 14"/>
          <p:cNvSpPr txBox="1"/>
          <p:nvPr/>
        </p:nvSpPr>
        <p:spPr>
          <a:xfrm>
            <a:off x="2876527" y="1137470"/>
            <a:ext cx="1747864" cy="400110"/>
          </a:xfrm>
          <a:prstGeom prst="rect">
            <a:avLst/>
          </a:prstGeom>
          <a:solidFill>
            <a:srgbClr val="00BEB4"/>
          </a:solidFill>
        </p:spPr>
        <p:txBody>
          <a:bodyPr wrap="square" rtlCol="0" anchor="t">
            <a:spAutoFit/>
          </a:bodyPr>
          <a:lstStyle/>
          <a:p>
            <a:pPr algn="ctr"/>
            <a:r>
              <a:rPr lang="ja-JP" altLang="en-US" sz="2000" b="1" dirty="0">
                <a:solidFill>
                  <a:schemeClr val="bg1"/>
                </a:solidFill>
                <a:latin typeface="游ゴシック" panose="020B0400000000000000" pitchFamily="50" charset="-128"/>
                <a:ea typeface="游ゴシック" panose="020B0400000000000000" pitchFamily="50" charset="-128"/>
                <a:cs typeface="HGMaruGothicMPRO" charset="-128"/>
              </a:rPr>
              <a:t>組織</a:t>
            </a:r>
            <a:r>
              <a:rPr lang="en-US" altLang="ja-JP" sz="2000" b="1" dirty="0">
                <a:solidFill>
                  <a:schemeClr val="bg1"/>
                </a:solidFill>
                <a:latin typeface="游ゴシック" panose="020B0400000000000000" pitchFamily="50" charset="-128"/>
                <a:ea typeface="游ゴシック" panose="020B0400000000000000" pitchFamily="50" charset="-128"/>
                <a:cs typeface="HGMaruGothicMPRO" charset="-128"/>
              </a:rPr>
              <a:t>CSV</a:t>
            </a:r>
          </a:p>
        </p:txBody>
      </p:sp>
      <p:sp>
        <p:nvSpPr>
          <p:cNvPr id="7" name="テキスト ボックス 14">
            <a:extLst>
              <a:ext uri="{FF2B5EF4-FFF2-40B4-BE49-F238E27FC236}">
                <a16:creationId xmlns:a16="http://schemas.microsoft.com/office/drawing/2014/main" id="{6EEAC0FF-DA74-43D7-8F47-3FEA2C188AE4}"/>
              </a:ext>
            </a:extLst>
          </p:cNvPr>
          <p:cNvSpPr txBox="1"/>
          <p:nvPr/>
        </p:nvSpPr>
        <p:spPr>
          <a:xfrm>
            <a:off x="2883049" y="1944659"/>
            <a:ext cx="1741342" cy="400110"/>
          </a:xfrm>
          <a:prstGeom prst="rect">
            <a:avLst/>
          </a:prstGeom>
          <a:solidFill>
            <a:srgbClr val="00BEB4"/>
          </a:solidFill>
        </p:spPr>
        <p:txBody>
          <a:bodyPr wrap="square" rtlCol="0" anchor="t">
            <a:spAutoFit/>
          </a:bodyPr>
          <a:lstStyle/>
          <a:p>
            <a:pPr algn="ctr"/>
            <a:r>
              <a:rPr lang="ja-JP" altLang="en-US" sz="2000" b="1" dirty="0">
                <a:solidFill>
                  <a:schemeClr val="bg1"/>
                </a:solidFill>
                <a:latin typeface="游ゴシック" panose="020B0400000000000000" pitchFamily="50" charset="-128"/>
                <a:ea typeface="游ゴシック" panose="020B0400000000000000" pitchFamily="50" charset="-128"/>
                <a:cs typeface="HGMaruGothicMPRO" charset="-128"/>
              </a:rPr>
              <a:t>従業員</a:t>
            </a:r>
            <a:r>
              <a:rPr lang="en-US" altLang="ja-JP" sz="2000" b="1" dirty="0">
                <a:solidFill>
                  <a:schemeClr val="bg1"/>
                </a:solidFill>
                <a:latin typeface="游ゴシック" panose="020B0400000000000000" pitchFamily="50" charset="-128"/>
                <a:ea typeface="游ゴシック" panose="020B0400000000000000" pitchFamily="50" charset="-128"/>
                <a:cs typeface="HGMaruGothicMPRO" charset="-128"/>
              </a:rPr>
              <a:t>CSV</a:t>
            </a:r>
          </a:p>
        </p:txBody>
      </p:sp>
      <p:sp>
        <p:nvSpPr>
          <p:cNvPr id="8" name="テキスト ボックス 14">
            <a:extLst>
              <a:ext uri="{FF2B5EF4-FFF2-40B4-BE49-F238E27FC236}">
                <a16:creationId xmlns:a16="http://schemas.microsoft.com/office/drawing/2014/main" id="{DBE14EFB-8E53-4F8F-997C-C38F5A71CA4A}"/>
              </a:ext>
            </a:extLst>
          </p:cNvPr>
          <p:cNvSpPr txBox="1"/>
          <p:nvPr/>
        </p:nvSpPr>
        <p:spPr>
          <a:xfrm>
            <a:off x="2509446" y="2380684"/>
            <a:ext cx="2543857" cy="307777"/>
          </a:xfrm>
          <a:prstGeom prst="rect">
            <a:avLst/>
          </a:prstGeom>
          <a:noFill/>
        </p:spPr>
        <p:txBody>
          <a:bodyPr wrap="square" rtlCol="0" anchor="t">
            <a:spAutoFit/>
          </a:bodyPr>
          <a:lstStyle/>
          <a:p>
            <a:pPr algn="ctr"/>
            <a:r>
              <a:rPr lang="ja-JP" altLang="en-US" sz="1400" dirty="0">
                <a:solidFill>
                  <a:schemeClr val="tx1"/>
                </a:solidFill>
                <a:latin typeface="游ゴシック" panose="020B0400000000000000" pitchFamily="50" charset="-128"/>
                <a:ea typeface="游ゴシック" panose="020B0400000000000000" pitchFamily="50" charset="-128"/>
                <a:cs typeface="HGMaruGothicMPRO" charset="-128"/>
              </a:rPr>
              <a:t>＋役職・職種マスタの登録</a:t>
            </a:r>
            <a:endParaRPr lang="en-US" altLang="ja-JP" sz="1400" dirty="0">
              <a:solidFill>
                <a:schemeClr val="tx1"/>
              </a:solidFill>
              <a:latin typeface="游ゴシック" panose="020B0400000000000000" pitchFamily="50" charset="-128"/>
              <a:ea typeface="游ゴシック" panose="020B0400000000000000" pitchFamily="50" charset="-128"/>
              <a:cs typeface="HGMaruGothicMPRO" charset="-128"/>
            </a:endParaRPr>
          </a:p>
        </p:txBody>
      </p:sp>
      <p:cxnSp>
        <p:nvCxnSpPr>
          <p:cNvPr id="4" name="コネクタ: カギ線 3">
            <a:extLst>
              <a:ext uri="{FF2B5EF4-FFF2-40B4-BE49-F238E27FC236}">
                <a16:creationId xmlns:a16="http://schemas.microsoft.com/office/drawing/2014/main" id="{07E901F3-E47C-495F-94B4-FF0A764AAD9B}"/>
              </a:ext>
            </a:extLst>
          </p:cNvPr>
          <p:cNvCxnSpPr>
            <a:cxnSpLocks/>
            <a:stCxn id="51" idx="3"/>
            <a:endCxn id="6" idx="1"/>
          </p:cNvCxnSpPr>
          <p:nvPr/>
        </p:nvCxnSpPr>
        <p:spPr>
          <a:xfrm flipV="1">
            <a:off x="1833924" y="1337525"/>
            <a:ext cx="1042603" cy="409849"/>
          </a:xfrm>
          <a:prstGeom prst="bentConnector3">
            <a:avLst/>
          </a:prstGeom>
          <a:ln w="38100">
            <a:solidFill>
              <a:srgbClr val="37474F"/>
            </a:solidFill>
          </a:ln>
        </p:spPr>
        <p:style>
          <a:lnRef idx="1">
            <a:schemeClr val="accent1"/>
          </a:lnRef>
          <a:fillRef idx="0">
            <a:schemeClr val="accent1"/>
          </a:fillRef>
          <a:effectRef idx="0">
            <a:schemeClr val="accent1"/>
          </a:effectRef>
          <a:fontRef idx="minor">
            <a:schemeClr val="tx1"/>
          </a:fontRef>
        </p:style>
      </p:cxnSp>
      <p:cxnSp>
        <p:nvCxnSpPr>
          <p:cNvPr id="13" name="コネクタ: カギ線 12">
            <a:extLst>
              <a:ext uri="{FF2B5EF4-FFF2-40B4-BE49-F238E27FC236}">
                <a16:creationId xmlns:a16="http://schemas.microsoft.com/office/drawing/2014/main" id="{4768CEBE-37EF-482D-9789-14A46C189EE1}"/>
              </a:ext>
            </a:extLst>
          </p:cNvPr>
          <p:cNvCxnSpPr>
            <a:cxnSpLocks/>
            <a:stCxn id="51" idx="3"/>
            <a:endCxn id="7" idx="1"/>
          </p:cNvCxnSpPr>
          <p:nvPr/>
        </p:nvCxnSpPr>
        <p:spPr>
          <a:xfrm>
            <a:off x="1833924" y="1747374"/>
            <a:ext cx="1049125" cy="397340"/>
          </a:xfrm>
          <a:prstGeom prst="bentConnector3">
            <a:avLst/>
          </a:prstGeom>
          <a:ln w="38100">
            <a:solidFill>
              <a:srgbClr val="37474F"/>
            </a:solidFill>
          </a:ln>
        </p:spPr>
        <p:style>
          <a:lnRef idx="1">
            <a:schemeClr val="accent1"/>
          </a:lnRef>
          <a:fillRef idx="0">
            <a:schemeClr val="accent1"/>
          </a:fillRef>
          <a:effectRef idx="0">
            <a:schemeClr val="accent1"/>
          </a:effectRef>
          <a:fontRef idx="minor">
            <a:schemeClr val="tx1"/>
          </a:fontRef>
        </p:style>
      </p:cxnSp>
      <p:sp>
        <p:nvSpPr>
          <p:cNvPr id="3" name="タイトル 2"/>
          <p:cNvSpPr>
            <a:spLocks noGrp="1"/>
          </p:cNvSpPr>
          <p:nvPr>
            <p:ph type="title"/>
          </p:nvPr>
        </p:nvSpPr>
        <p:spPr/>
        <p:txBody>
          <a:bodyPr/>
          <a:lstStyle/>
          <a:p>
            <a:r>
              <a:rPr lang="en-US" altLang="ja-JP" b="1" dirty="0">
                <a:cs typeface="HGMaruGothicMPRO" charset="-128"/>
              </a:rPr>
              <a:t>CSV</a:t>
            </a:r>
            <a:r>
              <a:rPr lang="ja-JP" altLang="en-US" b="1">
                <a:cs typeface="HGMaruGothicMPRO" charset="-128"/>
              </a:rPr>
              <a:t>登録（アップロード）について</a:t>
            </a:r>
            <a:endParaRPr kumimoji="1" lang="ja-JP" altLang="en-US" b="1" dirty="0"/>
          </a:p>
        </p:txBody>
      </p:sp>
      <p:pic>
        <p:nvPicPr>
          <p:cNvPr id="12" name="グラフィックス 17" descr="線矢印: 緩い曲線">
            <a:extLst>
              <a:ext uri="{FF2B5EF4-FFF2-40B4-BE49-F238E27FC236}">
                <a16:creationId xmlns:a16="http://schemas.microsoft.com/office/drawing/2014/main" id="{F6CF7C21-8233-4D2C-9CA3-E5474C166F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442113" y="4684478"/>
            <a:ext cx="1129887" cy="848640"/>
          </a:xfrm>
          <a:prstGeom prst="rect">
            <a:avLst/>
          </a:prstGeom>
        </p:spPr>
      </p:pic>
      <p:pic>
        <p:nvPicPr>
          <p:cNvPr id="14" name="図 13"/>
          <p:cNvPicPr>
            <a:picLocks noChangeAspect="1"/>
          </p:cNvPicPr>
          <p:nvPr/>
        </p:nvPicPr>
        <p:blipFill rotWithShape="1">
          <a:blip r:embed="rId5"/>
          <a:srcRect l="34528" t="9765" r="35099" b="4029"/>
          <a:stretch/>
        </p:blipFill>
        <p:spPr>
          <a:xfrm>
            <a:off x="4956494" y="3283460"/>
            <a:ext cx="1878415" cy="3132733"/>
          </a:xfrm>
          <a:prstGeom prst="rect">
            <a:avLst/>
          </a:prstGeom>
        </p:spPr>
      </p:pic>
      <p:pic>
        <p:nvPicPr>
          <p:cNvPr id="15" name="図 14"/>
          <p:cNvPicPr>
            <a:picLocks noChangeAspect="1"/>
          </p:cNvPicPr>
          <p:nvPr/>
        </p:nvPicPr>
        <p:blipFill>
          <a:blip r:embed="rId6"/>
          <a:stretch>
            <a:fillRect/>
          </a:stretch>
        </p:blipFill>
        <p:spPr>
          <a:xfrm>
            <a:off x="2224563" y="3283460"/>
            <a:ext cx="833055" cy="3146196"/>
          </a:xfrm>
          <a:prstGeom prst="rect">
            <a:avLst/>
          </a:prstGeom>
        </p:spPr>
      </p:pic>
      <p:sp>
        <p:nvSpPr>
          <p:cNvPr id="17" name="テキスト ボックス 14">
            <a:extLst>
              <a:ext uri="{FF2B5EF4-FFF2-40B4-BE49-F238E27FC236}">
                <a16:creationId xmlns:a16="http://schemas.microsoft.com/office/drawing/2014/main" id="{9D6A47DC-593B-43D0-A05F-34E5F6EB7C34}"/>
              </a:ext>
            </a:extLst>
          </p:cNvPr>
          <p:cNvSpPr txBox="1"/>
          <p:nvPr/>
        </p:nvSpPr>
        <p:spPr>
          <a:xfrm>
            <a:off x="428881" y="2870410"/>
            <a:ext cx="8010296" cy="307777"/>
          </a:xfrm>
          <a:prstGeom prst="rect">
            <a:avLst/>
          </a:prstGeom>
          <a:noFill/>
        </p:spPr>
        <p:txBody>
          <a:bodyPr wrap="square" rtlCol="0" anchor="t">
            <a:spAutoFit/>
          </a:bodyPr>
          <a:lstStyle/>
          <a:p>
            <a:pPr algn="ctr"/>
            <a:r>
              <a:rPr lang="ja-JP" altLang="en-US" sz="1400" dirty="0">
                <a:solidFill>
                  <a:schemeClr val="tx1"/>
                </a:solidFill>
                <a:latin typeface="游ゴシック" panose="020B0400000000000000" pitchFamily="50" charset="-128"/>
                <a:ea typeface="游ゴシック" panose="020B0400000000000000" pitchFamily="50" charset="-128"/>
                <a:cs typeface="HGMaruGothicMPRO" charset="-128"/>
              </a:rPr>
              <a:t>登録についてなどのご不明点はヘルプセンターをご活用下さい</a:t>
            </a:r>
            <a:endParaRPr lang="en-US" altLang="ja-JP" sz="1400" dirty="0">
              <a:solidFill>
                <a:schemeClr val="tx1"/>
              </a:solidFill>
              <a:latin typeface="游ゴシック" panose="020B0400000000000000" pitchFamily="50" charset="-128"/>
              <a:ea typeface="游ゴシック" panose="020B0400000000000000" pitchFamily="50" charset="-128"/>
              <a:cs typeface="HGMaruGothicMPRO" charset="-128"/>
            </a:endParaRPr>
          </a:p>
        </p:txBody>
      </p:sp>
      <p:cxnSp>
        <p:nvCxnSpPr>
          <p:cNvPr id="19" name="コネクタ: カギ線 18">
            <a:extLst>
              <a:ext uri="{FF2B5EF4-FFF2-40B4-BE49-F238E27FC236}">
                <a16:creationId xmlns:a16="http://schemas.microsoft.com/office/drawing/2014/main" id="{63FF5F95-6617-4E9E-B150-3DA8F0633F9D}"/>
              </a:ext>
            </a:extLst>
          </p:cNvPr>
          <p:cNvCxnSpPr>
            <a:cxnSpLocks/>
          </p:cNvCxnSpPr>
          <p:nvPr/>
        </p:nvCxnSpPr>
        <p:spPr>
          <a:xfrm rot="10800000">
            <a:off x="4628558" y="1355683"/>
            <a:ext cx="661490" cy="364836"/>
          </a:xfrm>
          <a:prstGeom prst="bentConnector3">
            <a:avLst/>
          </a:prstGeom>
          <a:ln w="38100">
            <a:solidFill>
              <a:srgbClr val="37474F"/>
            </a:solidFill>
          </a:ln>
        </p:spPr>
        <p:style>
          <a:lnRef idx="1">
            <a:schemeClr val="accent1"/>
          </a:lnRef>
          <a:fillRef idx="0">
            <a:schemeClr val="accent1"/>
          </a:fillRef>
          <a:effectRef idx="0">
            <a:schemeClr val="accent1"/>
          </a:effectRef>
          <a:fontRef idx="minor">
            <a:schemeClr val="tx1"/>
          </a:fontRef>
        </p:style>
      </p:cxnSp>
      <p:cxnSp>
        <p:nvCxnSpPr>
          <p:cNvPr id="20" name="コネクタ: カギ線 19">
            <a:extLst>
              <a:ext uri="{FF2B5EF4-FFF2-40B4-BE49-F238E27FC236}">
                <a16:creationId xmlns:a16="http://schemas.microsoft.com/office/drawing/2014/main" id="{34DF7E58-CDD2-4A5B-BDD3-26EE5C903144}"/>
              </a:ext>
            </a:extLst>
          </p:cNvPr>
          <p:cNvCxnSpPr>
            <a:cxnSpLocks/>
          </p:cNvCxnSpPr>
          <p:nvPr/>
        </p:nvCxnSpPr>
        <p:spPr>
          <a:xfrm rot="10800000" flipV="1">
            <a:off x="4635080" y="1720520"/>
            <a:ext cx="654968" cy="442352"/>
          </a:xfrm>
          <a:prstGeom prst="bentConnector3">
            <a:avLst/>
          </a:prstGeom>
          <a:ln w="38100">
            <a:solidFill>
              <a:srgbClr val="37474F"/>
            </a:solidFill>
          </a:ln>
        </p:spPr>
        <p:style>
          <a:lnRef idx="1">
            <a:schemeClr val="accent1"/>
          </a:lnRef>
          <a:fillRef idx="0">
            <a:schemeClr val="accent1"/>
          </a:fillRef>
          <a:effectRef idx="0">
            <a:schemeClr val="accent1"/>
          </a:effectRef>
          <a:fontRef idx="minor">
            <a:schemeClr val="tx1"/>
          </a:fontRef>
        </p:style>
      </p:cxnSp>
      <p:sp>
        <p:nvSpPr>
          <p:cNvPr id="26" name="テキスト ボックス 14">
            <a:extLst>
              <a:ext uri="{FF2B5EF4-FFF2-40B4-BE49-F238E27FC236}">
                <a16:creationId xmlns:a16="http://schemas.microsoft.com/office/drawing/2014/main" id="{E5404F20-2655-4769-94B4-8BF9ABD60944}"/>
              </a:ext>
            </a:extLst>
          </p:cNvPr>
          <p:cNvSpPr txBox="1"/>
          <p:nvPr/>
        </p:nvSpPr>
        <p:spPr>
          <a:xfrm>
            <a:off x="5290048" y="1407140"/>
            <a:ext cx="1637877" cy="646331"/>
          </a:xfrm>
          <a:prstGeom prst="rect">
            <a:avLst/>
          </a:prstGeom>
          <a:noFill/>
          <a:ln w="38100">
            <a:solidFill>
              <a:srgbClr val="37474F"/>
            </a:solidFill>
          </a:ln>
        </p:spPr>
        <p:txBody>
          <a:bodyPr wrap="square" rtlCol="0" anchor="t">
            <a:spAutoFit/>
          </a:bodyPr>
          <a:lstStyle/>
          <a:p>
            <a:pPr algn="ctr"/>
            <a:r>
              <a:rPr lang="en-US" altLang="ja-JP" b="1" dirty="0">
                <a:solidFill>
                  <a:srgbClr val="37474F"/>
                </a:solidFill>
                <a:latin typeface="游ゴシック" panose="020B0400000000000000" pitchFamily="50" charset="-128"/>
                <a:ea typeface="游ゴシック" panose="020B0400000000000000" pitchFamily="50" charset="-128"/>
                <a:cs typeface="HGMaruGothicMPRO" charset="-128"/>
              </a:rPr>
              <a:t>CSV</a:t>
            </a:r>
            <a:r>
              <a:rPr lang="ja-JP" altLang="en-US" b="1" dirty="0">
                <a:solidFill>
                  <a:srgbClr val="37474F"/>
                </a:solidFill>
                <a:latin typeface="游ゴシック" panose="020B0400000000000000" pitchFamily="50" charset="-128"/>
                <a:ea typeface="游ゴシック" panose="020B0400000000000000" pitchFamily="50" charset="-128"/>
                <a:cs typeface="HGMaruGothicMPRO" charset="-128"/>
              </a:rPr>
              <a:t>の</a:t>
            </a:r>
            <a:endParaRPr lang="en-US" altLang="ja-JP" b="1" dirty="0">
              <a:solidFill>
                <a:srgbClr val="37474F"/>
              </a:solidFill>
              <a:latin typeface="游ゴシック" panose="020B0400000000000000" pitchFamily="50" charset="-128"/>
              <a:ea typeface="游ゴシック" panose="020B0400000000000000" pitchFamily="50" charset="-128"/>
              <a:cs typeface="HGMaruGothicMPRO" charset="-128"/>
            </a:endParaRPr>
          </a:p>
          <a:p>
            <a:pPr algn="ctr"/>
            <a:r>
              <a:rPr lang="ja-JP" altLang="en-US" b="1" dirty="0">
                <a:solidFill>
                  <a:srgbClr val="37474F"/>
                </a:solidFill>
                <a:latin typeface="游ゴシック" panose="020B0400000000000000" pitchFamily="50" charset="-128"/>
                <a:ea typeface="游ゴシック" panose="020B0400000000000000" pitchFamily="50" charset="-128"/>
                <a:cs typeface="HGMaruGothicMPRO" charset="-128"/>
              </a:rPr>
              <a:t>アップロード</a:t>
            </a:r>
            <a:endParaRPr lang="en-US" altLang="ja-JP" b="1" dirty="0">
              <a:solidFill>
                <a:srgbClr val="37474F"/>
              </a:solidFill>
              <a:latin typeface="游ゴシック" panose="020B0400000000000000" pitchFamily="50" charset="-128"/>
              <a:ea typeface="游ゴシック" panose="020B0400000000000000" pitchFamily="50" charset="-128"/>
              <a:cs typeface="HGMaruGothicMPRO" charset="-128"/>
            </a:endParaRPr>
          </a:p>
        </p:txBody>
      </p:sp>
      <p:cxnSp>
        <p:nvCxnSpPr>
          <p:cNvPr id="33" name="直線コネクタ 32">
            <a:extLst>
              <a:ext uri="{FF2B5EF4-FFF2-40B4-BE49-F238E27FC236}">
                <a16:creationId xmlns:a16="http://schemas.microsoft.com/office/drawing/2014/main" id="{361ECE7B-412E-4149-93A0-20BC3668EEE6}"/>
              </a:ext>
            </a:extLst>
          </p:cNvPr>
          <p:cNvCxnSpPr>
            <a:stCxn id="26" idx="3"/>
          </p:cNvCxnSpPr>
          <p:nvPr/>
        </p:nvCxnSpPr>
        <p:spPr>
          <a:xfrm>
            <a:off x="6927925" y="1730306"/>
            <a:ext cx="290456" cy="3998"/>
          </a:xfrm>
          <a:prstGeom prst="line">
            <a:avLst/>
          </a:prstGeom>
          <a:noFill/>
          <a:ln w="381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35" name="テキスト ボックス 14">
            <a:extLst>
              <a:ext uri="{FF2B5EF4-FFF2-40B4-BE49-F238E27FC236}">
                <a16:creationId xmlns:a16="http://schemas.microsoft.com/office/drawing/2014/main" id="{6F2B86C8-1DB7-4975-AAB4-D345211F65B0}"/>
              </a:ext>
            </a:extLst>
          </p:cNvPr>
          <p:cNvSpPr txBox="1"/>
          <p:nvPr/>
        </p:nvSpPr>
        <p:spPr>
          <a:xfrm>
            <a:off x="7218381" y="1388354"/>
            <a:ext cx="1637877" cy="646331"/>
          </a:xfrm>
          <a:prstGeom prst="rect">
            <a:avLst/>
          </a:prstGeom>
          <a:noFill/>
          <a:ln w="38100">
            <a:solidFill>
              <a:srgbClr val="37474F"/>
            </a:solidFill>
          </a:ln>
        </p:spPr>
        <p:txBody>
          <a:bodyPr wrap="square" rtlCol="0" anchor="t">
            <a:spAutoFit/>
          </a:bodyPr>
          <a:lstStyle/>
          <a:p>
            <a:pPr algn="ctr"/>
            <a:r>
              <a:rPr lang="ja-JP" altLang="en-US" b="1" dirty="0">
                <a:solidFill>
                  <a:srgbClr val="37474F"/>
                </a:solidFill>
                <a:latin typeface="游ゴシック" panose="020B0400000000000000" pitchFamily="50" charset="-128"/>
                <a:ea typeface="游ゴシック" panose="020B0400000000000000" pitchFamily="50" charset="-128"/>
                <a:cs typeface="HGMaruGothicMPRO" charset="-128"/>
              </a:rPr>
              <a:t>オプション</a:t>
            </a:r>
            <a:endParaRPr lang="en-US" altLang="ja-JP" b="1" dirty="0">
              <a:solidFill>
                <a:srgbClr val="37474F"/>
              </a:solidFill>
              <a:latin typeface="游ゴシック" panose="020B0400000000000000" pitchFamily="50" charset="-128"/>
              <a:ea typeface="游ゴシック" panose="020B0400000000000000" pitchFamily="50" charset="-128"/>
              <a:cs typeface="HGMaruGothicMPRO" charset="-128"/>
            </a:endParaRPr>
          </a:p>
          <a:p>
            <a:pPr algn="ctr"/>
            <a:r>
              <a:rPr lang="ja-JP" altLang="en-US" b="1" dirty="0">
                <a:solidFill>
                  <a:srgbClr val="37474F"/>
                </a:solidFill>
                <a:latin typeface="游ゴシック" panose="020B0400000000000000" pitchFamily="50" charset="-128"/>
                <a:ea typeface="游ゴシック" panose="020B0400000000000000" pitchFamily="50" charset="-128"/>
                <a:cs typeface="HGMaruGothicMPRO" charset="-128"/>
              </a:rPr>
              <a:t>設定</a:t>
            </a:r>
            <a:endParaRPr lang="en-US" altLang="ja-JP" b="1" dirty="0">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21" name="スライド番号プレースホルダー 1">
            <a:extLst>
              <a:ext uri="{FF2B5EF4-FFF2-40B4-BE49-F238E27FC236}">
                <a16:creationId xmlns:a16="http://schemas.microsoft.com/office/drawing/2014/main" id="{197EB54B-1099-4306-AAD8-5C6C3ACCEB33}"/>
              </a:ext>
            </a:extLst>
          </p:cNvPr>
          <p:cNvSpPr>
            <a:spLocks noGrp="1"/>
          </p:cNvSpPr>
          <p:nvPr>
            <p:ph type="sldNum" sz="quarter" idx="2"/>
          </p:nvPr>
        </p:nvSpPr>
        <p:spPr>
          <a:xfrm>
            <a:off x="8436408" y="6514809"/>
            <a:ext cx="540301" cy="262316"/>
          </a:xfrm>
        </p:spPr>
        <p:txBody>
          <a:bodyPr/>
          <a:lstStyle/>
          <a:p>
            <a:fld id="{86CB4B4D-7CA3-9044-876B-883B54F8677D}" type="slidenum">
              <a:rPr lang="en-US" altLang="ja-JP" smtClean="0"/>
              <a:t>26</a:t>
            </a:fld>
            <a:endParaRPr lang="ja-JP" altLang="en-US" dirty="0"/>
          </a:p>
        </p:txBody>
      </p:sp>
    </p:spTree>
    <p:extLst>
      <p:ext uri="{BB962C8B-B14F-4D97-AF65-F5344CB8AC3E}">
        <p14:creationId xmlns:p14="http://schemas.microsoft.com/office/powerpoint/2010/main" val="2772416504"/>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ja-JP" altLang="en-US" b="1" dirty="0">
                <a:cs typeface="源真ゴシック Bold" panose="020B0602020203020207" pitchFamily="50" charset="-128"/>
              </a:rPr>
              <a:t>組織</a:t>
            </a:r>
            <a:r>
              <a:rPr lang="en-US" altLang="ja-JP" b="1" dirty="0">
                <a:cs typeface="源真ゴシック Bold" panose="020B0602020203020207" pitchFamily="50" charset="-128"/>
              </a:rPr>
              <a:t>CSV</a:t>
            </a:r>
            <a:r>
              <a:rPr lang="ja-JP" altLang="en-US" b="1" dirty="0">
                <a:cs typeface="源真ゴシック Bold" panose="020B0602020203020207" pitchFamily="50" charset="-128"/>
              </a:rPr>
              <a:t>の作成（組織情報の登録）</a:t>
            </a:r>
            <a:endParaRPr lang="en-US" b="1" dirty="0">
              <a:cs typeface="源真ゴシック Bold" panose="020B0602020203020207" pitchFamily="50" charset="-128"/>
            </a:endParaRPr>
          </a:p>
        </p:txBody>
      </p:sp>
      <p:sp>
        <p:nvSpPr>
          <p:cNvPr id="16" name="テキスト ボックス 14"/>
          <p:cNvSpPr txBox="1"/>
          <p:nvPr/>
        </p:nvSpPr>
        <p:spPr>
          <a:xfrm>
            <a:off x="445665" y="1285085"/>
            <a:ext cx="8252671" cy="376385"/>
          </a:xfrm>
          <a:prstGeom prst="rect">
            <a:avLst/>
          </a:prstGeom>
          <a:noFill/>
        </p:spPr>
        <p:txBody>
          <a:bodyPr wrap="square" rtlCol="0" anchor="t">
            <a:spAutoFit/>
          </a:bodyPr>
          <a:lstStyle/>
          <a:p>
            <a:pPr algn="ctr"/>
            <a:r>
              <a:rPr lang="ja-JP" altLang="en-US" sz="1846" b="1" dirty="0">
                <a:latin typeface="游ゴシック" panose="020B0400000000000000" pitchFamily="50" charset="-128"/>
                <a:ea typeface="游ゴシック" panose="020B0400000000000000" pitchFamily="50" charset="-128"/>
                <a:cs typeface="源真ゴシック Bold" panose="020B0602020203020207" pitchFamily="50" charset="-128"/>
              </a:rPr>
              <a:t>必要な組織を階層で登録していただくことが可能です。</a:t>
            </a:r>
            <a:endParaRPr lang="en-US" altLang="ja-JP" sz="1846"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pic>
        <p:nvPicPr>
          <p:cNvPr id="7" name="図 6"/>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394696" y="1813774"/>
            <a:ext cx="1930473" cy="4065589"/>
          </a:xfrm>
          <a:prstGeom prst="rect">
            <a:avLst/>
          </a:prstGeom>
          <a:effectLst>
            <a:outerShdw blurRad="50800" dist="38100" dir="2700000" algn="tl" rotWithShape="0">
              <a:prstClr val="black">
                <a:alpha val="40000"/>
              </a:prstClr>
            </a:outerShdw>
          </a:effectLst>
        </p:spPr>
      </p:pic>
      <p:pic>
        <p:nvPicPr>
          <p:cNvPr id="3" name="図 2"/>
          <p:cNvPicPr>
            <a:picLocks noChangeAspect="1"/>
          </p:cNvPicPr>
          <p:nvPr/>
        </p:nvPicPr>
        <p:blipFill rotWithShape="1">
          <a:blip r:embed="rId4"/>
          <a:srcRect t="12927" r="47271" b="56418"/>
          <a:stretch/>
        </p:blipFill>
        <p:spPr>
          <a:xfrm>
            <a:off x="316094" y="2359871"/>
            <a:ext cx="4255906" cy="2600919"/>
          </a:xfrm>
          <a:prstGeom prst="rect">
            <a:avLst/>
          </a:prstGeom>
          <a:effectLst>
            <a:outerShdw blurRad="50800" dist="38100" dir="2700000" algn="tl" rotWithShape="0">
              <a:prstClr val="black">
                <a:alpha val="40000"/>
              </a:prstClr>
            </a:outerShdw>
          </a:effectLst>
        </p:spPr>
      </p:pic>
      <p:sp>
        <p:nvSpPr>
          <p:cNvPr id="14" name="テキスト ボックス 14"/>
          <p:cNvSpPr txBox="1"/>
          <p:nvPr/>
        </p:nvSpPr>
        <p:spPr>
          <a:xfrm>
            <a:off x="260109" y="5165024"/>
            <a:ext cx="4367874" cy="1001556"/>
          </a:xfrm>
          <a:prstGeom prst="rect">
            <a:avLst/>
          </a:prstGeom>
          <a:noFill/>
        </p:spPr>
        <p:txBody>
          <a:bodyPr wrap="square" rtlCol="0" anchor="t">
            <a:spAutoFit/>
          </a:bodyPr>
          <a:lstStyle/>
          <a:p>
            <a:pPr algn="ctr"/>
            <a:r>
              <a:rPr lang="ja-JP" altLang="en-US" sz="1477" b="1" dirty="0">
                <a:latin typeface="游ゴシック" panose="020B0400000000000000" pitchFamily="50" charset="-128"/>
                <a:ea typeface="游ゴシック" panose="020B0400000000000000" pitchFamily="50" charset="-128"/>
                <a:cs typeface="源真ゴシック Bold" panose="020B0602020203020207" pitchFamily="50" charset="-128"/>
              </a:rPr>
              <a:t>階層の登録は、一つ上の組織の組織コードを親組織コードに入力ください。</a:t>
            </a:r>
            <a:endParaRPr lang="en-US" altLang="ja-JP" sz="1477"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477" b="1" dirty="0">
                <a:latin typeface="游ゴシック" panose="020B0400000000000000" pitchFamily="50" charset="-128"/>
                <a:ea typeface="游ゴシック" panose="020B0400000000000000" pitchFamily="50" charset="-128"/>
                <a:cs typeface="源真ゴシック Bold" panose="020B0602020203020207" pitchFamily="50" charset="-128"/>
              </a:rPr>
              <a:t>（</a:t>
            </a:r>
            <a:r>
              <a:rPr lang="en-US" altLang="ja-JP" sz="1477" b="1" dirty="0">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1477" b="1" dirty="0">
                <a:latin typeface="游ゴシック" panose="020B0400000000000000" pitchFamily="50" charset="-128"/>
                <a:ea typeface="游ゴシック" panose="020B0400000000000000" pitchFamily="50" charset="-128"/>
                <a:cs typeface="源真ゴシック Bold" panose="020B0602020203020207" pitchFamily="50" charset="-128"/>
              </a:rPr>
              <a:t>組織コードはユニークキーとなりますので、</a:t>
            </a:r>
            <a:endParaRPr lang="en-US" altLang="ja-JP" sz="1477"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477" b="1" dirty="0">
                <a:latin typeface="游ゴシック" panose="020B0400000000000000" pitchFamily="50" charset="-128"/>
                <a:ea typeface="游ゴシック" panose="020B0400000000000000" pitchFamily="50" charset="-128"/>
                <a:cs typeface="源真ゴシック Bold" panose="020B0602020203020207" pitchFamily="50" charset="-128"/>
              </a:rPr>
              <a:t>後から変更ができない仕様となります。）</a:t>
            </a:r>
            <a:endParaRPr lang="en-US" altLang="ja-JP" sz="1477"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2" name="次の値と等しい 1">
            <a:extLst>
              <a:ext uri="{FF2B5EF4-FFF2-40B4-BE49-F238E27FC236}">
                <a16:creationId xmlns:a16="http://schemas.microsoft.com/office/drawing/2014/main" id="{6CC70AB8-51FA-438F-BC8C-77A4BDB5A746}"/>
              </a:ext>
            </a:extLst>
          </p:cNvPr>
          <p:cNvSpPr/>
          <p:nvPr/>
        </p:nvSpPr>
        <p:spPr>
          <a:xfrm>
            <a:off x="5103490" y="3316910"/>
            <a:ext cx="887126" cy="686841"/>
          </a:xfrm>
          <a:prstGeom prst="mathEqual">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algn="ctr" defTabSz="539275" hangingPunct="0"/>
            <a:endParaRPr lang="ja-JP" altLang="en-US" sz="2031">
              <a:solidFill>
                <a:srgbClr val="FFFFFF"/>
              </a:solidFill>
              <a:sym typeface="ヒラギノ角ゴ ProN W3"/>
            </a:endParaRPr>
          </a:p>
        </p:txBody>
      </p:sp>
      <p:sp>
        <p:nvSpPr>
          <p:cNvPr id="4" name="スライド番号プレースホルダー 3">
            <a:extLst>
              <a:ext uri="{FF2B5EF4-FFF2-40B4-BE49-F238E27FC236}">
                <a16:creationId xmlns:a16="http://schemas.microsoft.com/office/drawing/2014/main" id="{213B7BAA-B087-4CA6-9E16-206455E9B7C5}"/>
              </a:ext>
            </a:extLst>
          </p:cNvPr>
          <p:cNvSpPr>
            <a:spLocks noGrp="1"/>
          </p:cNvSpPr>
          <p:nvPr>
            <p:ph type="sldNum" sz="quarter" idx="2"/>
          </p:nvPr>
        </p:nvSpPr>
        <p:spPr/>
        <p:txBody>
          <a:bodyPr/>
          <a:lstStyle/>
          <a:p>
            <a:fld id="{86CB4B4D-7CA3-9044-876B-883B54F8677D}" type="slidenum">
              <a:rPr lang="en-US" altLang="ja-JP" smtClean="0"/>
              <a:t>27</a:t>
            </a:fld>
            <a:endParaRPr lang="ja-JP" altLang="en-US" dirty="0"/>
          </a:p>
        </p:txBody>
      </p:sp>
    </p:spTree>
    <p:extLst>
      <p:ext uri="{BB962C8B-B14F-4D97-AF65-F5344CB8AC3E}">
        <p14:creationId xmlns:p14="http://schemas.microsoft.com/office/powerpoint/2010/main" val="2930079548"/>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a:extLst>
              <a:ext uri="{FF2B5EF4-FFF2-40B4-BE49-F238E27FC236}">
                <a16:creationId xmlns:a16="http://schemas.microsoft.com/office/drawing/2014/main" id="{99FC8F06-12F7-D482-A111-24AC12F9C9BA}"/>
              </a:ext>
            </a:extLst>
          </p:cNvPr>
          <p:cNvPicPr>
            <a:picLocks noChangeAspect="1"/>
          </p:cNvPicPr>
          <p:nvPr/>
        </p:nvPicPr>
        <p:blipFill>
          <a:blip r:embed="rId3"/>
          <a:stretch>
            <a:fillRect/>
          </a:stretch>
        </p:blipFill>
        <p:spPr>
          <a:xfrm>
            <a:off x="0" y="1852106"/>
            <a:ext cx="9144000" cy="3153787"/>
          </a:xfrm>
          <a:prstGeom prst="rect">
            <a:avLst/>
          </a:prstGeom>
        </p:spPr>
      </p:pic>
      <p:sp>
        <p:nvSpPr>
          <p:cNvPr id="18" name="Title 17"/>
          <p:cNvSpPr>
            <a:spLocks noGrp="1"/>
          </p:cNvSpPr>
          <p:nvPr>
            <p:ph type="title"/>
          </p:nvPr>
        </p:nvSpPr>
        <p:spPr/>
        <p:txBody>
          <a:bodyPr/>
          <a:lstStyle/>
          <a:p>
            <a:r>
              <a:rPr lang="ja-JP" altLang="en-US" b="1" dirty="0">
                <a:cs typeface="源真ゴシック Bold" panose="020B0602020203020207" pitchFamily="50" charset="-128"/>
              </a:rPr>
              <a:t>従業員</a:t>
            </a:r>
            <a:r>
              <a:rPr lang="en-US" altLang="ja-JP" b="1" dirty="0">
                <a:cs typeface="源真ゴシック Bold" panose="020B0602020203020207" pitchFamily="50" charset="-128"/>
              </a:rPr>
              <a:t>CSV</a:t>
            </a:r>
            <a:r>
              <a:rPr lang="ja-JP" altLang="en-US" b="1" dirty="0">
                <a:cs typeface="源真ゴシック Bold" panose="020B0602020203020207" pitchFamily="50" charset="-128"/>
              </a:rPr>
              <a:t>（従業員情報の</a:t>
            </a:r>
            <a:r>
              <a:rPr lang="ja-JP" altLang="en-US" b="1">
                <a:cs typeface="源真ゴシック Bold" panose="020B0602020203020207" pitchFamily="50" charset="-128"/>
              </a:rPr>
              <a:t>登録）</a:t>
            </a:r>
            <a:endParaRPr lang="en-US" b="1" dirty="0">
              <a:cs typeface="源真ゴシック Bold" panose="020B0602020203020207" pitchFamily="50" charset="-128"/>
            </a:endParaRPr>
          </a:p>
        </p:txBody>
      </p:sp>
      <p:sp>
        <p:nvSpPr>
          <p:cNvPr id="16" name="テキスト ボックス 14"/>
          <p:cNvSpPr txBox="1"/>
          <p:nvPr/>
        </p:nvSpPr>
        <p:spPr>
          <a:xfrm>
            <a:off x="445665" y="1103732"/>
            <a:ext cx="8252671" cy="760080"/>
          </a:xfrm>
          <a:prstGeom prst="rect">
            <a:avLst/>
          </a:prstGeom>
          <a:noFill/>
        </p:spPr>
        <p:txBody>
          <a:bodyPr wrap="square" rtlCol="0" anchor="t">
            <a:spAutoFit/>
          </a:bodyPr>
          <a:lstStyle/>
          <a:p>
            <a:pPr algn="ctr"/>
            <a:r>
              <a:rPr lang="ja-JP" altLang="en-US" sz="1662" b="1" dirty="0">
                <a:latin typeface="游ゴシック" panose="020B0400000000000000" pitchFamily="50" charset="-128"/>
                <a:ea typeface="游ゴシック" panose="020B0400000000000000" pitchFamily="50" charset="-128"/>
                <a:cs typeface="源真ゴシック Bold" panose="020B0602020203020207" pitchFamily="50" charset="-128"/>
              </a:rPr>
              <a:t>詳細な登録をしていただくことで、回答内容の確認だけでなく</a:t>
            </a:r>
            <a:endParaRPr lang="en-US" altLang="ja-JP" sz="1662"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662" b="1" dirty="0">
                <a:latin typeface="游ゴシック" panose="020B0400000000000000" pitchFamily="50" charset="-128"/>
                <a:ea typeface="游ゴシック" panose="020B0400000000000000" pitchFamily="50" charset="-128"/>
                <a:cs typeface="源真ゴシック Bold" panose="020B0602020203020207" pitchFamily="50" charset="-128"/>
              </a:rPr>
              <a:t>分析も可能になるため、全項目の登録を推奨します。</a:t>
            </a:r>
            <a:endParaRPr lang="en-US" altLang="ja-JP" sz="1662"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015" b="1" dirty="0">
                <a:latin typeface="游ゴシック" panose="020B0400000000000000" pitchFamily="50" charset="-128"/>
                <a:ea typeface="游ゴシック" panose="020B0400000000000000" pitchFamily="50" charset="-128"/>
                <a:cs typeface="源真ゴシック Bold" panose="020B0602020203020207" pitchFamily="50" charset="-128"/>
              </a:rPr>
              <a:t>（赤枠が必須項目。</a:t>
            </a:r>
            <a:r>
              <a:rPr lang="en-US" altLang="ja-JP" sz="1015" b="1" dirty="0">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1015" b="1" dirty="0">
                <a:latin typeface="游ゴシック" panose="020B0400000000000000" pitchFamily="50" charset="-128"/>
                <a:ea typeface="游ゴシック" panose="020B0400000000000000" pitchFamily="50" charset="-128"/>
                <a:cs typeface="源真ゴシック Bold" panose="020B0602020203020207" pitchFamily="50" charset="-128"/>
              </a:rPr>
              <a:t>アプリ・共有端末利用の場合はメールアドレスの代わりに従業員番号と生年月日が必要です。）</a:t>
            </a:r>
            <a:endParaRPr lang="en-US" altLang="ja-JP" sz="1015"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8" name="テキスト ボックス 14"/>
          <p:cNvSpPr txBox="1"/>
          <p:nvPr/>
        </p:nvSpPr>
        <p:spPr>
          <a:xfrm>
            <a:off x="239513" y="5042177"/>
            <a:ext cx="8664975" cy="1323439"/>
          </a:xfrm>
          <a:prstGeom prst="rect">
            <a:avLst/>
          </a:prstGeom>
          <a:noFill/>
        </p:spPr>
        <p:txBody>
          <a:bodyPr wrap="square" rtlCol="0" anchor="t">
            <a:spAutoFit/>
          </a:bodyPr>
          <a:lstStyle/>
          <a:p>
            <a:r>
              <a:rPr lang="en-US" altLang="ja-JP" sz="1600" dirty="0">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1600" dirty="0">
                <a:latin typeface="游ゴシック" panose="020B0400000000000000" pitchFamily="50" charset="-128"/>
                <a:ea typeface="游ゴシック" panose="020B0400000000000000" pitchFamily="50" charset="-128"/>
                <a:cs typeface="源真ゴシック Bold" panose="020B0602020203020207" pitchFamily="50" charset="-128"/>
              </a:rPr>
              <a:t>設定補足</a:t>
            </a:r>
            <a:r>
              <a:rPr lang="en-US" altLang="ja-JP" sz="1600" dirty="0">
                <a:latin typeface="游ゴシック" panose="020B0400000000000000" pitchFamily="50" charset="-128"/>
                <a:ea typeface="游ゴシック" panose="020B0400000000000000" pitchFamily="50" charset="-128"/>
                <a:cs typeface="源真ゴシック Bold" panose="020B0602020203020207" pitchFamily="50" charset="-128"/>
              </a:rPr>
              <a:t>】</a:t>
            </a:r>
          </a:p>
          <a:p>
            <a:pPr marL="285750" indent="-285750">
              <a:buFont typeface="Arial" panose="020B0604020202020204" pitchFamily="34" charset="0"/>
              <a:buChar char="•"/>
            </a:pPr>
            <a:r>
              <a:rPr lang="ja-JP" altLang="en-US" sz="1600" dirty="0">
                <a:latin typeface="游ゴシック" panose="020B0400000000000000" pitchFamily="50" charset="-128"/>
                <a:ea typeface="游ゴシック" panose="020B0400000000000000" pitchFamily="50" charset="-128"/>
                <a:cs typeface="源真ゴシック Bold" panose="020B0602020203020207" pitchFamily="50" charset="-128"/>
              </a:rPr>
              <a:t>管理者権限を入れてアップロードすると、ログイン情報メールが即配信されます</a:t>
            </a:r>
            <a:endParaRPr lang="en-US" altLang="ja-JP" sz="1600"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marL="285750" indent="-285750">
              <a:buFont typeface="Arial" panose="020B0604020202020204" pitchFamily="34" charset="0"/>
              <a:buChar char="•"/>
            </a:pPr>
            <a:r>
              <a:rPr lang="ja-JP" altLang="en-US" sz="1600" dirty="0">
                <a:latin typeface="游ゴシック" panose="020B0400000000000000" pitchFamily="50" charset="-128"/>
                <a:ea typeface="游ゴシック" panose="020B0400000000000000" pitchFamily="50" charset="-128"/>
                <a:cs typeface="源真ゴシック Bold" panose="020B0602020203020207" pitchFamily="50" charset="-128"/>
              </a:rPr>
              <a:t>役職、職種はマスタ登録が可能なため、柔軟にご利用いただけます（</a:t>
            </a:r>
            <a:r>
              <a:rPr lang="en-US" altLang="ja-JP" sz="1600" dirty="0">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1600" dirty="0">
                <a:latin typeface="游ゴシック" panose="020B0400000000000000" pitchFamily="50" charset="-128"/>
                <a:ea typeface="游ゴシック" panose="020B0400000000000000" pitchFamily="50" charset="-128"/>
                <a:cs typeface="源真ゴシック Bold" panose="020B0602020203020207" pitchFamily="50" charset="-128"/>
              </a:rPr>
              <a:t>後続資料参照）</a:t>
            </a:r>
            <a:endParaRPr lang="en-US" altLang="ja-JP" sz="1600"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marL="285750" indent="-285750">
              <a:buFont typeface="Arial" panose="020B0604020202020204" pitchFamily="34" charset="0"/>
              <a:buChar char="•"/>
            </a:pPr>
            <a:r>
              <a:rPr lang="ja-JP" altLang="en-US" sz="1600" dirty="0">
                <a:latin typeface="游ゴシック" panose="020B0400000000000000" pitchFamily="50" charset="-128"/>
                <a:ea typeface="游ゴシック" panose="020B0400000000000000" pitchFamily="50" charset="-128"/>
                <a:cs typeface="源真ゴシック Bold" panose="020B0602020203020207" pitchFamily="50" charset="-128"/>
              </a:rPr>
              <a:t>管理権限者など、ログインはするが回答不要の場合、</a:t>
            </a:r>
            <a:r>
              <a:rPr lang="en-US" altLang="ja-JP" sz="1600" dirty="0">
                <a:latin typeface="游ゴシック" panose="020B0400000000000000" pitchFamily="50" charset="-128"/>
                <a:ea typeface="游ゴシック" panose="020B0400000000000000" pitchFamily="50" charset="-128"/>
                <a:cs typeface="源真ゴシック Bold" panose="020B0602020203020207" pitchFamily="50" charset="-128"/>
              </a:rPr>
              <a:t>CSV</a:t>
            </a:r>
            <a:r>
              <a:rPr lang="ja-JP" altLang="en-US" sz="1600" dirty="0">
                <a:latin typeface="游ゴシック" panose="020B0400000000000000" pitchFamily="50" charset="-128"/>
                <a:ea typeface="游ゴシック" panose="020B0400000000000000" pitchFamily="50" charset="-128"/>
                <a:cs typeface="源真ゴシック Bold" panose="020B0602020203020207" pitchFamily="50" charset="-128"/>
              </a:rPr>
              <a:t>アップロード後設定ができます。</a:t>
            </a:r>
            <a:br>
              <a:rPr lang="en-US" altLang="ja-JP" sz="1600" dirty="0">
                <a:latin typeface="游ゴシック" panose="020B0400000000000000" pitchFamily="50" charset="-128"/>
                <a:ea typeface="游ゴシック" panose="020B0400000000000000" pitchFamily="50" charset="-128"/>
                <a:cs typeface="源真ゴシック Bold" panose="020B0602020203020207" pitchFamily="50" charset="-128"/>
              </a:rPr>
            </a:br>
            <a:r>
              <a:rPr lang="ja-JP" altLang="en-US" sz="1600" dirty="0">
                <a:latin typeface="游ゴシック" panose="020B0400000000000000" pitchFamily="50" charset="-128"/>
                <a:ea typeface="游ゴシック" panose="020B0400000000000000" pitchFamily="50" charset="-128"/>
                <a:cs typeface="源真ゴシック Bold" panose="020B0602020203020207" pitchFamily="50" charset="-128"/>
              </a:rPr>
              <a:t>方法：従業員一覧→（氏名の行にある）編集→回答要否にチェック→更新</a:t>
            </a:r>
            <a:endParaRPr lang="en-US" altLang="ja-JP" sz="1600"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3" name="正方形/長方形 2">
            <a:extLst>
              <a:ext uri="{FF2B5EF4-FFF2-40B4-BE49-F238E27FC236}">
                <a16:creationId xmlns:a16="http://schemas.microsoft.com/office/drawing/2014/main" id="{C17955BB-E6B9-46F1-A3F5-FB3E8E85B561}"/>
              </a:ext>
            </a:extLst>
          </p:cNvPr>
          <p:cNvSpPr/>
          <p:nvPr/>
        </p:nvSpPr>
        <p:spPr>
          <a:xfrm>
            <a:off x="637261" y="1863812"/>
            <a:ext cx="928807" cy="30793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p>
        </p:txBody>
      </p:sp>
      <p:sp>
        <p:nvSpPr>
          <p:cNvPr id="9" name="正方形/長方形 8">
            <a:extLst>
              <a:ext uri="{FF2B5EF4-FFF2-40B4-BE49-F238E27FC236}">
                <a16:creationId xmlns:a16="http://schemas.microsoft.com/office/drawing/2014/main" id="{7627639C-693A-4F1E-B3D7-75BE7CD9ADA8}"/>
              </a:ext>
            </a:extLst>
          </p:cNvPr>
          <p:cNvSpPr/>
          <p:nvPr/>
        </p:nvSpPr>
        <p:spPr>
          <a:xfrm>
            <a:off x="1572447" y="1863812"/>
            <a:ext cx="471182" cy="30793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p>
        </p:txBody>
      </p:sp>
      <p:sp>
        <p:nvSpPr>
          <p:cNvPr id="11" name="正方形/長方形 10">
            <a:extLst>
              <a:ext uri="{FF2B5EF4-FFF2-40B4-BE49-F238E27FC236}">
                <a16:creationId xmlns:a16="http://schemas.microsoft.com/office/drawing/2014/main" id="{7B64FB16-6915-470E-8EBF-8539D2CBE64B}"/>
              </a:ext>
            </a:extLst>
          </p:cNvPr>
          <p:cNvSpPr/>
          <p:nvPr/>
        </p:nvSpPr>
        <p:spPr>
          <a:xfrm>
            <a:off x="6731553" y="1863812"/>
            <a:ext cx="471182" cy="30793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p>
        </p:txBody>
      </p:sp>
      <p:sp>
        <p:nvSpPr>
          <p:cNvPr id="15" name="正方形/長方形 14">
            <a:extLst>
              <a:ext uri="{FF2B5EF4-FFF2-40B4-BE49-F238E27FC236}">
                <a16:creationId xmlns:a16="http://schemas.microsoft.com/office/drawing/2014/main" id="{647801DC-58A4-4BCD-8AA2-4314FEF8147C}"/>
              </a:ext>
            </a:extLst>
          </p:cNvPr>
          <p:cNvSpPr/>
          <p:nvPr/>
        </p:nvSpPr>
        <p:spPr>
          <a:xfrm>
            <a:off x="166801" y="1863813"/>
            <a:ext cx="456624" cy="307932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p>
        </p:txBody>
      </p:sp>
      <p:sp>
        <p:nvSpPr>
          <p:cNvPr id="19" name="正方形/長方形 18">
            <a:extLst>
              <a:ext uri="{FF2B5EF4-FFF2-40B4-BE49-F238E27FC236}">
                <a16:creationId xmlns:a16="http://schemas.microsoft.com/office/drawing/2014/main" id="{96584297-A110-4197-AE19-E062D5DF427B}"/>
              </a:ext>
            </a:extLst>
          </p:cNvPr>
          <p:cNvSpPr/>
          <p:nvPr/>
        </p:nvSpPr>
        <p:spPr>
          <a:xfrm>
            <a:off x="2043629" y="1863813"/>
            <a:ext cx="553377" cy="307932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p>
        </p:txBody>
      </p:sp>
      <p:sp>
        <p:nvSpPr>
          <p:cNvPr id="5" name="スライド番号プレースホルダー 4">
            <a:extLst>
              <a:ext uri="{FF2B5EF4-FFF2-40B4-BE49-F238E27FC236}">
                <a16:creationId xmlns:a16="http://schemas.microsoft.com/office/drawing/2014/main" id="{75764C17-4935-42A8-9BCF-C3903C4A06E3}"/>
              </a:ext>
            </a:extLst>
          </p:cNvPr>
          <p:cNvSpPr>
            <a:spLocks noGrp="1"/>
          </p:cNvSpPr>
          <p:nvPr>
            <p:ph type="sldNum" sz="quarter" idx="2"/>
          </p:nvPr>
        </p:nvSpPr>
        <p:spPr/>
        <p:txBody>
          <a:bodyPr/>
          <a:lstStyle/>
          <a:p>
            <a:fld id="{86CB4B4D-7CA3-9044-876B-883B54F8677D}" type="slidenum">
              <a:rPr lang="en-US" altLang="ja-JP" smtClean="0"/>
              <a:t>28</a:t>
            </a:fld>
            <a:endParaRPr lang="ja-JP" altLang="en-US" dirty="0"/>
          </a:p>
        </p:txBody>
      </p:sp>
      <p:sp>
        <p:nvSpPr>
          <p:cNvPr id="12" name="正方形/長方形 11">
            <a:extLst>
              <a:ext uri="{FF2B5EF4-FFF2-40B4-BE49-F238E27FC236}">
                <a16:creationId xmlns:a16="http://schemas.microsoft.com/office/drawing/2014/main" id="{EECC22B3-D92E-8E03-3B44-570206D9E6A7}"/>
              </a:ext>
            </a:extLst>
          </p:cNvPr>
          <p:cNvSpPr/>
          <p:nvPr/>
        </p:nvSpPr>
        <p:spPr>
          <a:xfrm>
            <a:off x="7202735" y="1863812"/>
            <a:ext cx="456414" cy="30793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p>
        </p:txBody>
      </p:sp>
      <p:sp>
        <p:nvSpPr>
          <p:cNvPr id="17" name="正方形/長方形 16">
            <a:extLst>
              <a:ext uri="{FF2B5EF4-FFF2-40B4-BE49-F238E27FC236}">
                <a16:creationId xmlns:a16="http://schemas.microsoft.com/office/drawing/2014/main" id="{CE2F8D8D-BA1B-7B6B-D5F4-F80891C79EBF}"/>
              </a:ext>
            </a:extLst>
          </p:cNvPr>
          <p:cNvSpPr/>
          <p:nvPr/>
        </p:nvSpPr>
        <p:spPr>
          <a:xfrm>
            <a:off x="7665528" y="1863812"/>
            <a:ext cx="432645" cy="30793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p>
        </p:txBody>
      </p:sp>
    </p:spTree>
    <p:extLst>
      <p:ext uri="{BB962C8B-B14F-4D97-AF65-F5344CB8AC3E}">
        <p14:creationId xmlns:p14="http://schemas.microsoft.com/office/powerpoint/2010/main" val="127715104"/>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951;p82"/>
          <p:cNvSpPr txBox="1">
            <a:spLocks/>
          </p:cNvSpPr>
          <p:nvPr/>
        </p:nvSpPr>
        <p:spPr>
          <a:xfrm>
            <a:off x="2591908" y="6038473"/>
            <a:ext cx="4147748" cy="337038"/>
          </a:xfrm>
          <a:prstGeom prst="rect">
            <a:avLst/>
          </a:prstGeom>
          <a:noFill/>
          <a:ln>
            <a:noFill/>
          </a:ln>
        </p:spPr>
        <p:txBody>
          <a:bodyPr spcFirstLastPara="1" wrap="square" lIns="84392" tIns="42185" rIns="84392" bIns="42185"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SzPts val="1400"/>
            </a:pPr>
            <a:endParaRPr lang="en-US" sz="1662" dirty="0"/>
          </a:p>
        </p:txBody>
      </p:sp>
      <p:pic>
        <p:nvPicPr>
          <p:cNvPr id="19" name="Google Shape;954;p82"/>
          <p:cNvPicPr preferRelativeResize="0"/>
          <p:nvPr/>
        </p:nvPicPr>
        <p:blipFill rotWithShape="1">
          <a:blip r:embed="rId3">
            <a:alphaModFix/>
          </a:blip>
          <a:srcRect l="-2" t="46848" r="90601" b="16423"/>
          <a:stretch/>
        </p:blipFill>
        <p:spPr>
          <a:xfrm>
            <a:off x="330985" y="1261298"/>
            <a:ext cx="1050201" cy="2063261"/>
          </a:xfrm>
          <a:prstGeom prst="rect">
            <a:avLst/>
          </a:prstGeom>
          <a:noFill/>
          <a:ln>
            <a:noFill/>
          </a:ln>
          <a:effectLst>
            <a:outerShdw blurRad="50800" dist="38100" dir="2700000" algn="tl" rotWithShape="0">
              <a:prstClr val="black">
                <a:alpha val="40000"/>
              </a:prstClr>
            </a:outerShdw>
          </a:effectLst>
        </p:spPr>
      </p:pic>
      <p:sp>
        <p:nvSpPr>
          <p:cNvPr id="27" name="Google Shape;958;p82"/>
          <p:cNvSpPr/>
          <p:nvPr/>
        </p:nvSpPr>
        <p:spPr>
          <a:xfrm>
            <a:off x="571951" y="2846789"/>
            <a:ext cx="664294" cy="198940"/>
          </a:xfrm>
          <a:prstGeom prst="roundRect">
            <a:avLst>
              <a:gd name="adj" fmla="val 16667"/>
            </a:avLst>
          </a:prstGeom>
          <a:noFill/>
          <a:ln w="38100" cap="flat" cmpd="sng">
            <a:solidFill>
              <a:srgbClr val="E76D64"/>
            </a:solidFill>
            <a:prstDash val="solid"/>
            <a:round/>
            <a:headEnd type="none" w="sm" len="sm"/>
            <a:tailEnd type="none" w="sm" len="sm"/>
          </a:ln>
        </p:spPr>
        <p:txBody>
          <a:bodyPr spcFirstLastPara="1" wrap="square" lIns="84392" tIns="42185" rIns="84392" bIns="42185" anchor="ctr" anchorCtr="0">
            <a:noAutofit/>
          </a:bodyPr>
          <a:lstStyle/>
          <a:p>
            <a:pPr algn="ctr">
              <a:buClr>
                <a:srgbClr val="000000"/>
              </a:buClr>
              <a:buSzPts val="1687"/>
            </a:pPr>
            <a:endParaRPr sz="1557" dirty="0">
              <a:solidFill>
                <a:srgbClr val="FFFFFF"/>
              </a:solidFill>
              <a:latin typeface="游ゴシック" panose="020B0400000000000000" pitchFamily="50" charset="-128"/>
              <a:ea typeface="游ゴシック" panose="020B0400000000000000" pitchFamily="50" charset="-128"/>
              <a:sym typeface="Arial"/>
            </a:endParaRPr>
          </a:p>
        </p:txBody>
      </p:sp>
      <p:cxnSp>
        <p:nvCxnSpPr>
          <p:cNvPr id="32" name="Google Shape;962;p82"/>
          <p:cNvCxnSpPr>
            <a:cxnSpLocks/>
            <a:stCxn id="27" idx="3"/>
          </p:cNvCxnSpPr>
          <p:nvPr/>
        </p:nvCxnSpPr>
        <p:spPr>
          <a:xfrm>
            <a:off x="1236245" y="2946259"/>
            <a:ext cx="2043537" cy="0"/>
          </a:xfrm>
          <a:prstGeom prst="straightConnector1">
            <a:avLst/>
          </a:prstGeom>
          <a:noFill/>
          <a:ln w="57150" cap="flat" cmpd="sng">
            <a:solidFill>
              <a:srgbClr val="E76D64"/>
            </a:solidFill>
            <a:prstDash val="solid"/>
            <a:miter lim="400000"/>
            <a:headEnd type="none" w="sm" len="sm"/>
            <a:tailEnd type="triangle" w="med" len="med"/>
          </a:ln>
          <a:effectLst>
            <a:outerShdw blurRad="50800" dist="38100" dir="2700000" algn="tl" rotWithShape="0">
              <a:srgbClr val="000000">
                <a:alpha val="40000"/>
              </a:srgbClr>
            </a:outerShdw>
          </a:effectLst>
        </p:spPr>
      </p:cxnSp>
      <p:pic>
        <p:nvPicPr>
          <p:cNvPr id="3" name="図 2">
            <a:extLst>
              <a:ext uri="{FF2B5EF4-FFF2-40B4-BE49-F238E27FC236}">
                <a16:creationId xmlns:a16="http://schemas.microsoft.com/office/drawing/2014/main" id="{81DF2591-6ACE-4FAF-8E1F-B5DDB473CEB2}"/>
              </a:ext>
            </a:extLst>
          </p:cNvPr>
          <p:cNvPicPr>
            <a:picLocks noChangeAspect="1"/>
          </p:cNvPicPr>
          <p:nvPr/>
        </p:nvPicPr>
        <p:blipFill>
          <a:blip r:embed="rId4"/>
          <a:stretch>
            <a:fillRect/>
          </a:stretch>
        </p:blipFill>
        <p:spPr>
          <a:xfrm>
            <a:off x="3279782" y="1682877"/>
            <a:ext cx="4497642" cy="2526765"/>
          </a:xfrm>
          <a:prstGeom prst="rect">
            <a:avLst/>
          </a:prstGeom>
          <a:effectLst>
            <a:outerShdw blurRad="50800" dist="38100" dir="2700000" algn="tl" rotWithShape="0">
              <a:prstClr val="black">
                <a:alpha val="40000"/>
              </a:prstClr>
            </a:outerShdw>
          </a:effectLst>
        </p:spPr>
      </p:pic>
      <p:pic>
        <p:nvPicPr>
          <p:cNvPr id="8" name="図 7">
            <a:extLst>
              <a:ext uri="{FF2B5EF4-FFF2-40B4-BE49-F238E27FC236}">
                <a16:creationId xmlns:a16="http://schemas.microsoft.com/office/drawing/2014/main" id="{C59BE68F-EF8C-48F1-A41C-7C6712AE7A4E}"/>
              </a:ext>
            </a:extLst>
          </p:cNvPr>
          <p:cNvPicPr>
            <a:picLocks noChangeAspect="1"/>
          </p:cNvPicPr>
          <p:nvPr/>
        </p:nvPicPr>
        <p:blipFill>
          <a:blip r:embed="rId5"/>
          <a:stretch>
            <a:fillRect/>
          </a:stretch>
        </p:blipFill>
        <p:spPr>
          <a:xfrm>
            <a:off x="4140267" y="3157023"/>
            <a:ext cx="4497643" cy="1953715"/>
          </a:xfrm>
          <a:prstGeom prst="rect">
            <a:avLst/>
          </a:prstGeom>
          <a:effectLst>
            <a:outerShdw blurRad="50800" dist="38100" dir="2700000" algn="tl" rotWithShape="0">
              <a:prstClr val="black">
                <a:alpha val="40000"/>
              </a:prstClr>
            </a:outerShdw>
          </a:effectLst>
        </p:spPr>
      </p:pic>
      <p:sp>
        <p:nvSpPr>
          <p:cNvPr id="30" name="Google Shape;960;p82"/>
          <p:cNvSpPr/>
          <p:nvPr/>
        </p:nvSpPr>
        <p:spPr>
          <a:xfrm>
            <a:off x="395085" y="4278773"/>
            <a:ext cx="3893538" cy="1055354"/>
          </a:xfrm>
          <a:prstGeom prst="wedgeRoundRectCallout">
            <a:avLst>
              <a:gd name="adj1" fmla="val 35928"/>
              <a:gd name="adj2" fmla="val -74600"/>
              <a:gd name="adj3" fmla="val 16667"/>
            </a:avLst>
          </a:prstGeom>
          <a:solidFill>
            <a:schemeClr val="lt1"/>
          </a:solidFill>
          <a:ln w="25400" cap="flat" cmpd="sng">
            <a:solidFill>
              <a:srgbClr val="E76D64"/>
            </a:solidFill>
            <a:prstDash val="solid"/>
            <a:round/>
            <a:headEnd type="none" w="sm" len="sm"/>
            <a:tailEnd type="none" w="sm" len="sm"/>
          </a:ln>
        </p:spPr>
        <p:txBody>
          <a:bodyPr spcFirstLastPara="1" wrap="square" lIns="84392" tIns="42185" rIns="84392" bIns="42185" anchor="ctr" anchorCtr="0">
            <a:noAutofit/>
          </a:bodyPr>
          <a:lstStyle/>
          <a:p>
            <a:pPr algn="ctr"/>
            <a:r>
              <a:rPr lang="ja-JP" altLang="en-US" sz="1292" b="1" dirty="0">
                <a:solidFill>
                  <a:schemeClr val="dk1"/>
                </a:solidFill>
                <a:latin typeface="游ゴシック" panose="020B0400000000000000" pitchFamily="50" charset="-128"/>
                <a:ea typeface="游ゴシック" panose="020B0400000000000000" pitchFamily="50" charset="-128"/>
                <a:sym typeface="Arial"/>
              </a:rPr>
              <a:t>企業によって異なる、役職や職種について</a:t>
            </a:r>
            <a:endParaRPr lang="en-US" altLang="ja-JP" sz="1292" b="1" dirty="0">
              <a:solidFill>
                <a:schemeClr val="dk1"/>
              </a:solidFill>
              <a:latin typeface="游ゴシック" panose="020B0400000000000000" pitchFamily="50" charset="-128"/>
              <a:ea typeface="游ゴシック" panose="020B0400000000000000" pitchFamily="50" charset="-128"/>
              <a:sym typeface="Arial"/>
            </a:endParaRPr>
          </a:p>
          <a:p>
            <a:pPr algn="ctr"/>
            <a:r>
              <a:rPr lang="ja-JP" altLang="en-US" sz="1292" b="1" dirty="0">
                <a:solidFill>
                  <a:schemeClr val="dk1"/>
                </a:solidFill>
                <a:latin typeface="游ゴシック" panose="020B0400000000000000" pitchFamily="50" charset="-128"/>
                <a:ea typeface="游ゴシック" panose="020B0400000000000000" pitchFamily="50" charset="-128"/>
                <a:sym typeface="Arial"/>
              </a:rPr>
              <a:t>事前定義を行って頂けます。</a:t>
            </a:r>
            <a:endParaRPr lang="en-US" altLang="ja-JP" sz="1292" b="1" dirty="0">
              <a:solidFill>
                <a:schemeClr val="dk1"/>
              </a:solidFill>
              <a:latin typeface="游ゴシック" panose="020B0400000000000000" pitchFamily="50" charset="-128"/>
              <a:ea typeface="游ゴシック" panose="020B0400000000000000" pitchFamily="50" charset="-128"/>
              <a:sym typeface="Arial"/>
            </a:endParaRPr>
          </a:p>
          <a:p>
            <a:pPr algn="ctr"/>
            <a:r>
              <a:rPr lang="ja-JP" altLang="en-US" sz="1292" b="1" dirty="0">
                <a:solidFill>
                  <a:schemeClr val="dk1"/>
                </a:solidFill>
                <a:latin typeface="游ゴシック" panose="020B0400000000000000" pitchFamily="50" charset="-128"/>
                <a:ea typeface="游ゴシック" panose="020B0400000000000000" pitchFamily="50" charset="-128"/>
                <a:sym typeface="Arial"/>
              </a:rPr>
              <a:t>（事前定義後に</a:t>
            </a:r>
            <a:r>
              <a:rPr lang="en-US" altLang="ja-JP" sz="1292" b="1" dirty="0">
                <a:solidFill>
                  <a:schemeClr val="dk1"/>
                </a:solidFill>
                <a:latin typeface="游ゴシック" panose="020B0400000000000000" pitchFamily="50" charset="-128"/>
                <a:ea typeface="游ゴシック" panose="020B0400000000000000" pitchFamily="50" charset="-128"/>
                <a:sym typeface="Arial"/>
              </a:rPr>
              <a:t>CSV</a:t>
            </a:r>
            <a:r>
              <a:rPr lang="ja-JP" altLang="en-US" sz="1292" b="1" dirty="0">
                <a:solidFill>
                  <a:schemeClr val="dk1"/>
                </a:solidFill>
                <a:latin typeface="游ゴシック" panose="020B0400000000000000" pitchFamily="50" charset="-128"/>
                <a:ea typeface="游ゴシック" panose="020B0400000000000000" pitchFamily="50" charset="-128"/>
                <a:sym typeface="Arial"/>
              </a:rPr>
              <a:t>側で登録いただけます）</a:t>
            </a:r>
            <a:endParaRPr sz="1292" b="1" dirty="0">
              <a:solidFill>
                <a:schemeClr val="dk1"/>
              </a:solidFill>
              <a:latin typeface="游ゴシック" panose="020B0400000000000000" pitchFamily="50" charset="-128"/>
              <a:ea typeface="游ゴシック" panose="020B0400000000000000" pitchFamily="50" charset="-128"/>
              <a:sym typeface="Arial"/>
            </a:endParaRPr>
          </a:p>
        </p:txBody>
      </p:sp>
      <p:sp>
        <p:nvSpPr>
          <p:cNvPr id="22" name="Google Shape;960;p82">
            <a:extLst>
              <a:ext uri="{FF2B5EF4-FFF2-40B4-BE49-F238E27FC236}">
                <a16:creationId xmlns:a16="http://schemas.microsoft.com/office/drawing/2014/main" id="{C86ADE6F-52B6-430D-B8B6-9F2B82DCEE16}"/>
              </a:ext>
            </a:extLst>
          </p:cNvPr>
          <p:cNvSpPr/>
          <p:nvPr/>
        </p:nvSpPr>
        <p:spPr>
          <a:xfrm>
            <a:off x="4792887" y="5264669"/>
            <a:ext cx="3893538" cy="539484"/>
          </a:xfrm>
          <a:prstGeom prst="wedgeRoundRectCallout">
            <a:avLst>
              <a:gd name="adj1" fmla="val 3927"/>
              <a:gd name="adj2" fmla="val -100760"/>
              <a:gd name="adj3" fmla="val 16667"/>
            </a:avLst>
          </a:prstGeom>
          <a:solidFill>
            <a:schemeClr val="lt1"/>
          </a:solidFill>
          <a:ln w="25400" cap="flat" cmpd="sng">
            <a:solidFill>
              <a:srgbClr val="E76D64"/>
            </a:solidFill>
            <a:prstDash val="solid"/>
            <a:round/>
            <a:headEnd type="none" w="sm" len="sm"/>
            <a:tailEnd type="none" w="sm" len="sm"/>
          </a:ln>
        </p:spPr>
        <p:txBody>
          <a:bodyPr spcFirstLastPara="1" wrap="square" lIns="84392" tIns="42185" rIns="84392" bIns="42185" anchor="ctr" anchorCtr="0">
            <a:noAutofit/>
          </a:bodyPr>
          <a:lstStyle/>
          <a:p>
            <a:pPr algn="ctr"/>
            <a:r>
              <a:rPr lang="ja-JP" altLang="en-US" sz="1292" b="1" dirty="0">
                <a:solidFill>
                  <a:schemeClr val="dk1"/>
                </a:solidFill>
                <a:latin typeface="游ゴシック" panose="020B0400000000000000" pitchFamily="50" charset="-128"/>
                <a:ea typeface="游ゴシック" panose="020B0400000000000000" pitchFamily="50" charset="-128"/>
                <a:sym typeface="Arial"/>
              </a:rPr>
              <a:t>職種、役職それぞれ</a:t>
            </a:r>
            <a:r>
              <a:rPr lang="en-US" altLang="ja-JP" sz="1292" b="1" dirty="0">
                <a:solidFill>
                  <a:schemeClr val="dk1"/>
                </a:solidFill>
                <a:latin typeface="游ゴシック" panose="020B0400000000000000" pitchFamily="50" charset="-128"/>
                <a:ea typeface="游ゴシック" panose="020B0400000000000000" pitchFamily="50" charset="-128"/>
                <a:sym typeface="Arial"/>
              </a:rPr>
              <a:t>50</a:t>
            </a:r>
            <a:r>
              <a:rPr lang="ja-JP" altLang="en-US" sz="1292" b="1" dirty="0">
                <a:solidFill>
                  <a:schemeClr val="dk1"/>
                </a:solidFill>
                <a:latin typeface="游ゴシック" panose="020B0400000000000000" pitchFamily="50" charset="-128"/>
                <a:ea typeface="游ゴシック" panose="020B0400000000000000" pitchFamily="50" charset="-128"/>
                <a:sym typeface="Arial"/>
              </a:rPr>
              <a:t>個まで登録いただけます</a:t>
            </a:r>
            <a:endParaRPr sz="1292" b="1" dirty="0">
              <a:solidFill>
                <a:schemeClr val="dk1"/>
              </a:solidFill>
              <a:latin typeface="游ゴシック" panose="020B0400000000000000" pitchFamily="50" charset="-128"/>
              <a:ea typeface="游ゴシック" panose="020B0400000000000000" pitchFamily="50" charset="-128"/>
              <a:sym typeface="Arial"/>
            </a:endParaRPr>
          </a:p>
        </p:txBody>
      </p:sp>
      <p:sp>
        <p:nvSpPr>
          <p:cNvPr id="2" name="スライド番号プレースホルダー 1">
            <a:extLst>
              <a:ext uri="{FF2B5EF4-FFF2-40B4-BE49-F238E27FC236}">
                <a16:creationId xmlns:a16="http://schemas.microsoft.com/office/drawing/2014/main" id="{DD0640A8-C971-40E9-8B5B-55338A3E9DE5}"/>
              </a:ext>
            </a:extLst>
          </p:cNvPr>
          <p:cNvSpPr>
            <a:spLocks noGrp="1"/>
          </p:cNvSpPr>
          <p:nvPr>
            <p:ph type="sldNum" sz="quarter" idx="2"/>
          </p:nvPr>
        </p:nvSpPr>
        <p:spPr/>
        <p:txBody>
          <a:bodyPr/>
          <a:lstStyle/>
          <a:p>
            <a:fld id="{86CB4B4D-7CA3-9044-876B-883B54F8677D}" type="slidenum">
              <a:rPr lang="en-US" altLang="ja-JP" smtClean="0"/>
              <a:t>29</a:t>
            </a:fld>
            <a:endParaRPr lang="ja-JP" altLang="en-US" dirty="0"/>
          </a:p>
        </p:txBody>
      </p:sp>
      <p:sp>
        <p:nvSpPr>
          <p:cNvPr id="12" name="Title 17">
            <a:extLst>
              <a:ext uri="{FF2B5EF4-FFF2-40B4-BE49-F238E27FC236}">
                <a16:creationId xmlns:a16="http://schemas.microsoft.com/office/drawing/2014/main" id="{20A53103-4260-4D21-80BA-CEEE623DDBA6}"/>
              </a:ext>
            </a:extLst>
          </p:cNvPr>
          <p:cNvSpPr txBox="1">
            <a:spLocks/>
          </p:cNvSpPr>
          <p:nvPr/>
        </p:nvSpPr>
        <p:spPr>
          <a:xfrm>
            <a:off x="249674" y="178595"/>
            <a:ext cx="6489982" cy="4767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Autofit/>
          </a:bodyPr>
          <a:lstStyle>
            <a:lvl1pPr marL="0" marR="0" indent="0" algn="l" defTabSz="379202" rtl="0" latinLnBrk="0">
              <a:lnSpc>
                <a:spcPct val="100000"/>
              </a:lnSpc>
              <a:spcBef>
                <a:spcPts val="0"/>
              </a:spcBef>
              <a:spcAft>
                <a:spcPts val="0"/>
              </a:spcAft>
              <a:buClrTx/>
              <a:buSzTx/>
              <a:buFontTx/>
              <a:buNone/>
              <a:tabLst/>
              <a:defRPr sz="2400" b="1" i="0" u="none" strike="noStrike" cap="none" spc="0" baseline="0">
                <a:ln>
                  <a:noFill/>
                </a:ln>
                <a:solidFill>
                  <a:schemeClr val="bg1"/>
                </a:solidFill>
                <a:uFillTx/>
                <a:latin typeface="游ゴシック" panose="020B0400000000000000" pitchFamily="50" charset="-128"/>
                <a:ea typeface="游ゴシック" panose="020B0400000000000000" pitchFamily="50" charset="-128"/>
                <a:cs typeface="+mn-cs"/>
                <a:sym typeface="ヒラギノ角ゴ ProN W3"/>
              </a:defRPr>
            </a:lvl1pPr>
            <a:lvl2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2pPr>
            <a:lvl3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3pPr>
            <a:lvl4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4pPr>
            <a:lvl5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5pPr>
            <a:lvl6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6pPr>
            <a:lvl7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7pPr>
            <a:lvl8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8pPr>
            <a:lvl9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9pPr>
          </a:lstStyle>
          <a:p>
            <a:r>
              <a:rPr lang="ja-JP" altLang="en-US" kern="0" dirty="0">
                <a:cs typeface="源真ゴシック Bold" panose="020B0602020203020207" pitchFamily="50" charset="-128"/>
              </a:rPr>
              <a:t>従業員</a:t>
            </a:r>
            <a:r>
              <a:rPr lang="en-US" altLang="ja-JP" kern="0" dirty="0">
                <a:cs typeface="源真ゴシック Bold" panose="020B0602020203020207" pitchFamily="50" charset="-128"/>
              </a:rPr>
              <a:t>CSV</a:t>
            </a:r>
            <a:r>
              <a:rPr lang="ja-JP" altLang="en-US" kern="0" dirty="0">
                <a:cs typeface="源真ゴシック Bold" panose="020B0602020203020207" pitchFamily="50" charset="-128"/>
              </a:rPr>
              <a:t>～役職</a:t>
            </a:r>
            <a:r>
              <a:rPr lang="en-US" altLang="ja-JP" kern="0" dirty="0">
                <a:cs typeface="源真ゴシック Bold" panose="020B0602020203020207" pitchFamily="50" charset="-128"/>
              </a:rPr>
              <a:t>/</a:t>
            </a:r>
            <a:r>
              <a:rPr lang="ja-JP" altLang="en-US" kern="0" dirty="0">
                <a:cs typeface="源真ゴシック Bold" panose="020B0602020203020207" pitchFamily="50" charset="-128"/>
              </a:rPr>
              <a:t>職種マスタ設定～</a:t>
            </a:r>
            <a:endParaRPr lang="en-US" kern="0" dirty="0">
              <a:cs typeface="源真ゴシック Bold" panose="020B0602020203020207" pitchFamily="50" charset="-128"/>
            </a:endParaRPr>
          </a:p>
        </p:txBody>
      </p:sp>
    </p:spTree>
    <p:extLst>
      <p:ext uri="{BB962C8B-B14F-4D97-AF65-F5344CB8AC3E}">
        <p14:creationId xmlns:p14="http://schemas.microsoft.com/office/powerpoint/2010/main" val="354786460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66D41FDE-A9EF-6323-7CE9-0C3752FE82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8364" y="3697312"/>
            <a:ext cx="1488118" cy="1488118"/>
          </a:xfrm>
          <a:prstGeom prst="rect">
            <a:avLst/>
          </a:prstGeom>
          <a:effectLst/>
        </p:spPr>
      </p:pic>
      <p:pic>
        <p:nvPicPr>
          <p:cNvPr id="7" name="図 6">
            <a:extLst>
              <a:ext uri="{FF2B5EF4-FFF2-40B4-BE49-F238E27FC236}">
                <a16:creationId xmlns:a16="http://schemas.microsoft.com/office/drawing/2014/main" id="{F63969A6-53A3-2069-F4FC-A620A23851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9328" y="1132100"/>
            <a:ext cx="1582291" cy="1582291"/>
          </a:xfrm>
          <a:prstGeom prst="rect">
            <a:avLst/>
          </a:prstGeom>
        </p:spPr>
      </p:pic>
      <p:pic>
        <p:nvPicPr>
          <p:cNvPr id="5" name="図 4">
            <a:extLst>
              <a:ext uri="{FF2B5EF4-FFF2-40B4-BE49-F238E27FC236}">
                <a16:creationId xmlns:a16="http://schemas.microsoft.com/office/drawing/2014/main" id="{D5DFE2C2-395E-DD0B-795E-2400DFF0F0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731" y="1181168"/>
            <a:ext cx="1371400" cy="1371400"/>
          </a:xfrm>
          <a:prstGeom prst="rect">
            <a:avLst/>
          </a:prstGeom>
        </p:spPr>
      </p:pic>
      <p:pic>
        <p:nvPicPr>
          <p:cNvPr id="9" name="図 8">
            <a:extLst>
              <a:ext uri="{FF2B5EF4-FFF2-40B4-BE49-F238E27FC236}">
                <a16:creationId xmlns:a16="http://schemas.microsoft.com/office/drawing/2014/main" id="{8729B3C2-CAFC-4557-D821-B0D4C990B5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16832" y="5030956"/>
            <a:ext cx="1483853" cy="1483853"/>
          </a:xfrm>
          <a:prstGeom prst="rect">
            <a:avLst/>
          </a:prstGeom>
        </p:spPr>
      </p:pic>
      <p:pic>
        <p:nvPicPr>
          <p:cNvPr id="11" name="図 10">
            <a:extLst>
              <a:ext uri="{FF2B5EF4-FFF2-40B4-BE49-F238E27FC236}">
                <a16:creationId xmlns:a16="http://schemas.microsoft.com/office/drawing/2014/main" id="{B6C45090-3449-3C7D-4786-A4086836E17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87101" y="2195746"/>
            <a:ext cx="1488118" cy="1488118"/>
          </a:xfrm>
          <a:prstGeom prst="rect">
            <a:avLst/>
          </a:prstGeom>
        </p:spPr>
      </p:pic>
      <p:sp>
        <p:nvSpPr>
          <p:cNvPr id="2" name="タイトル 1">
            <a:extLst>
              <a:ext uri="{FF2B5EF4-FFF2-40B4-BE49-F238E27FC236}">
                <a16:creationId xmlns:a16="http://schemas.microsoft.com/office/drawing/2014/main" id="{FF361C48-72FA-4B3B-8FF8-F84CE6CC3282}"/>
              </a:ext>
            </a:extLst>
          </p:cNvPr>
          <p:cNvSpPr>
            <a:spLocks noGrp="1"/>
          </p:cNvSpPr>
          <p:nvPr>
            <p:ph type="title"/>
          </p:nvPr>
        </p:nvSpPr>
        <p:spPr/>
        <p:txBody>
          <a:bodyPr/>
          <a:lstStyle/>
          <a:p>
            <a:r>
              <a:rPr kumimoji="1" lang="ja-JP" altLang="en-US" b="1" dirty="0"/>
              <a:t>キックオフ</a:t>
            </a:r>
            <a:r>
              <a:rPr kumimoji="1" lang="en-US" altLang="ja-JP" b="1" dirty="0"/>
              <a:t>MTG</a:t>
            </a:r>
            <a:r>
              <a:rPr kumimoji="1" lang="ja-JP" altLang="en-US" b="1" dirty="0"/>
              <a:t>のアジェンダ</a:t>
            </a:r>
          </a:p>
        </p:txBody>
      </p:sp>
      <p:sp>
        <p:nvSpPr>
          <p:cNvPr id="3" name="テキスト ボックス 2">
            <a:extLst>
              <a:ext uri="{FF2B5EF4-FFF2-40B4-BE49-F238E27FC236}">
                <a16:creationId xmlns:a16="http://schemas.microsoft.com/office/drawing/2014/main" id="{CF4FCF77-C91F-4AD7-B5F8-F3ABAE99050F}"/>
              </a:ext>
            </a:extLst>
          </p:cNvPr>
          <p:cNvSpPr txBox="1"/>
          <p:nvPr/>
        </p:nvSpPr>
        <p:spPr>
          <a:xfrm>
            <a:off x="1511318" y="1535727"/>
            <a:ext cx="6121364" cy="44997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marL="457200" indent="-457200" defTabSz="539275" hangingPunct="0">
              <a:spcBef>
                <a:spcPts val="554"/>
              </a:spcBef>
              <a:spcAft>
                <a:spcPts val="1108"/>
              </a:spcAft>
              <a:buFont typeface="+mj-lt"/>
              <a:buAutoNum type="arabicPeriod"/>
            </a:pPr>
            <a:r>
              <a:rPr lang="ja-JP" altLang="en-US" sz="1846"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管理者画面・</a:t>
            </a:r>
            <a:r>
              <a:rPr lang="en-US" altLang="ja-JP" sz="1846" b="1" dirty="0" err="1">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GeppoLab</a:t>
            </a:r>
            <a:r>
              <a:rPr lang="ja-JP" altLang="en-US" sz="1846"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ログイン確認</a:t>
            </a:r>
            <a:endParaRPr lang="en-US" altLang="ja-JP" sz="1846"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endParaRPr>
          </a:p>
          <a:p>
            <a:pPr marL="457200" indent="-457200" defTabSz="539275" hangingPunct="0">
              <a:spcBef>
                <a:spcPts val="554"/>
              </a:spcBef>
              <a:spcAft>
                <a:spcPts val="1108"/>
              </a:spcAft>
              <a:buFont typeface="+mj-lt"/>
              <a:buAutoNum type="arabicPeriod"/>
            </a:pPr>
            <a:r>
              <a:rPr lang="ja-JP" altLang="en-US" sz="1846"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運用目的の再確認</a:t>
            </a:r>
            <a:endParaRPr lang="en-US" altLang="ja-JP" sz="1846"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endParaRPr>
          </a:p>
          <a:p>
            <a:pPr marL="457200" indent="-457200" defTabSz="539275" hangingPunct="0">
              <a:spcBef>
                <a:spcPts val="554"/>
              </a:spcBef>
              <a:spcAft>
                <a:spcPts val="1108"/>
              </a:spcAft>
              <a:buFont typeface="+mj-lt"/>
              <a:buAutoNum type="arabicPeriod"/>
            </a:pPr>
            <a:r>
              <a:rPr lang="en-US" altLang="ja-JP" sz="1846" b="1" dirty="0" err="1">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Geppo</a:t>
            </a:r>
            <a:r>
              <a:rPr lang="ja-JP" altLang="en-US" sz="1846"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運用体制の確認</a:t>
            </a:r>
            <a:endParaRPr lang="en-US" altLang="ja-JP" sz="1846"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endParaRPr>
          </a:p>
          <a:p>
            <a:pPr marL="844083" lvl="1" indent="-422041" defTabSz="539275" hangingPunct="0">
              <a:spcBef>
                <a:spcPts val="554"/>
              </a:spcBef>
              <a:spcAft>
                <a:spcPts val="1108"/>
              </a:spcAft>
              <a:buFont typeface="Arial" panose="020B0604020202020204" pitchFamily="34" charset="0"/>
              <a:buChar char="•"/>
            </a:pPr>
            <a:r>
              <a:rPr lang="ja-JP" altLang="en-US" sz="1600"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アラート対応優先度の確認</a:t>
            </a:r>
            <a:endParaRPr lang="en-US" altLang="ja-JP" sz="1600"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endParaRPr>
          </a:p>
          <a:p>
            <a:pPr marL="844083" lvl="1" indent="-422041" defTabSz="539275" hangingPunct="0">
              <a:spcBef>
                <a:spcPts val="554"/>
              </a:spcBef>
              <a:spcAft>
                <a:spcPts val="1108"/>
              </a:spcAft>
              <a:buFont typeface="Arial" panose="020B0604020202020204" pitchFamily="34" charset="0"/>
              <a:buChar char="•"/>
            </a:pPr>
            <a:r>
              <a:rPr lang="ja-JP" altLang="en-US" sz="1600"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アラート対応フローの確認</a:t>
            </a:r>
            <a:endParaRPr lang="en-US" altLang="ja-JP" sz="1600"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endParaRPr>
          </a:p>
          <a:p>
            <a:pPr marL="422042" lvl="1" defTabSz="539275" hangingPunct="0">
              <a:spcBef>
                <a:spcPts val="554"/>
              </a:spcBef>
              <a:spcAft>
                <a:spcPts val="1108"/>
              </a:spcAft>
            </a:pPr>
            <a:endParaRPr lang="en-US" altLang="ja-JP" sz="1600"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endParaRPr>
          </a:p>
          <a:p>
            <a:pPr marL="457200" indent="-457200" defTabSz="539275" hangingPunct="0">
              <a:spcBef>
                <a:spcPts val="554"/>
              </a:spcBef>
              <a:spcAft>
                <a:spcPts val="1108"/>
              </a:spcAft>
              <a:buFont typeface="+mj-lt"/>
              <a:buAutoNum type="arabicPeriod"/>
            </a:pPr>
            <a:r>
              <a:rPr lang="ja-JP" altLang="en-US" sz="1846"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 配信までの設定タスクの確認</a:t>
            </a:r>
            <a:endParaRPr lang="en-US" altLang="ja-JP" sz="1846"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endParaRPr>
          </a:p>
          <a:p>
            <a:pPr marL="457200" indent="-457200" defTabSz="539275" hangingPunct="0">
              <a:spcBef>
                <a:spcPts val="554"/>
              </a:spcBef>
              <a:spcAft>
                <a:spcPts val="1108"/>
              </a:spcAft>
              <a:buFont typeface="+mj-lt"/>
              <a:buAutoNum type="arabicPeriod"/>
            </a:pPr>
            <a:r>
              <a:rPr lang="ja-JP" altLang="en-US" sz="1846"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今後のスケジュールのご案内</a:t>
            </a:r>
            <a:endParaRPr lang="en-US" altLang="ja-JP" sz="1846"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endParaRPr>
          </a:p>
          <a:p>
            <a:pPr marL="457200" indent="-457200" defTabSz="539275" hangingPunct="0">
              <a:spcBef>
                <a:spcPts val="554"/>
              </a:spcBef>
              <a:spcAft>
                <a:spcPts val="1108"/>
              </a:spcAft>
              <a:buFont typeface="+mj-lt"/>
              <a:buAutoNum type="arabicPeriod"/>
            </a:pPr>
            <a:r>
              <a:rPr lang="en-US" altLang="ja-JP" sz="1846"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4</a:t>
            </a:r>
            <a:r>
              <a:rPr lang="ja-JP" altLang="en-US" sz="1846"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問目（追加質問）の設定</a:t>
            </a:r>
            <a:endParaRPr lang="en-US" altLang="ja-JP" sz="1846"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endParaRPr>
          </a:p>
        </p:txBody>
      </p:sp>
      <p:cxnSp>
        <p:nvCxnSpPr>
          <p:cNvPr id="10" name="直線コネクタ 9">
            <a:extLst>
              <a:ext uri="{FF2B5EF4-FFF2-40B4-BE49-F238E27FC236}">
                <a16:creationId xmlns:a16="http://schemas.microsoft.com/office/drawing/2014/main" id="{D64FD37D-6F27-42E0-9BDB-E088EA38DC3C}"/>
              </a:ext>
            </a:extLst>
          </p:cNvPr>
          <p:cNvCxnSpPr>
            <a:cxnSpLocks/>
          </p:cNvCxnSpPr>
          <p:nvPr/>
        </p:nvCxnSpPr>
        <p:spPr>
          <a:xfrm>
            <a:off x="1122006" y="1535727"/>
            <a:ext cx="0" cy="2130098"/>
          </a:xfrm>
          <a:prstGeom prst="line">
            <a:avLst/>
          </a:prstGeom>
          <a:noFill/>
          <a:ln w="76200" cap="rnd">
            <a:solidFill>
              <a:srgbClr val="55BBB3"/>
            </a:solidFill>
            <a:prstDash val="solid"/>
            <a:round/>
          </a:ln>
          <a:effectLst/>
          <a:sp3d/>
        </p:spPr>
        <p:style>
          <a:lnRef idx="0">
            <a:scrgbClr r="0" g="0" b="0"/>
          </a:lnRef>
          <a:fillRef idx="0">
            <a:scrgbClr r="0" g="0" b="0"/>
          </a:fillRef>
          <a:effectRef idx="0">
            <a:scrgbClr r="0" g="0" b="0"/>
          </a:effectRef>
          <a:fontRef idx="none"/>
        </p:style>
      </p:cxnSp>
      <p:cxnSp>
        <p:nvCxnSpPr>
          <p:cNvPr id="6" name="直線コネクタ 5">
            <a:extLst>
              <a:ext uri="{FF2B5EF4-FFF2-40B4-BE49-F238E27FC236}">
                <a16:creationId xmlns:a16="http://schemas.microsoft.com/office/drawing/2014/main" id="{167FCDA6-7E1B-4483-9256-E0C1D5EC7146}"/>
              </a:ext>
            </a:extLst>
          </p:cNvPr>
          <p:cNvCxnSpPr>
            <a:cxnSpLocks/>
          </p:cNvCxnSpPr>
          <p:nvPr/>
        </p:nvCxnSpPr>
        <p:spPr>
          <a:xfrm>
            <a:off x="1122006" y="4441371"/>
            <a:ext cx="0" cy="1474330"/>
          </a:xfrm>
          <a:prstGeom prst="line">
            <a:avLst/>
          </a:prstGeom>
          <a:noFill/>
          <a:ln w="76200" cap="rnd">
            <a:solidFill>
              <a:srgbClr val="FBC743"/>
            </a:solidFill>
            <a:prstDash val="solid"/>
            <a:round/>
          </a:ln>
          <a:effectLst/>
          <a:sp3d/>
        </p:spPr>
        <p:style>
          <a:lnRef idx="0">
            <a:scrgbClr r="0" g="0" b="0"/>
          </a:lnRef>
          <a:fillRef idx="0">
            <a:scrgbClr r="0" g="0" b="0"/>
          </a:fillRef>
          <a:effectRef idx="0">
            <a:scrgbClr r="0" g="0" b="0"/>
          </a:effectRef>
          <a:fontRef idx="none"/>
        </p:style>
      </p:cxnSp>
      <p:sp>
        <p:nvSpPr>
          <p:cNvPr id="4" name="スライド番号プレースホルダー 3">
            <a:extLst>
              <a:ext uri="{FF2B5EF4-FFF2-40B4-BE49-F238E27FC236}">
                <a16:creationId xmlns:a16="http://schemas.microsoft.com/office/drawing/2014/main" id="{9CC3A532-82AC-473A-A624-2628D3A710CA}"/>
              </a:ext>
            </a:extLst>
          </p:cNvPr>
          <p:cNvSpPr>
            <a:spLocks noGrp="1"/>
          </p:cNvSpPr>
          <p:nvPr>
            <p:ph type="sldNum" sz="quarter" idx="2"/>
          </p:nvPr>
        </p:nvSpPr>
        <p:spPr/>
        <p:txBody>
          <a:bodyPr/>
          <a:lstStyle/>
          <a:p>
            <a:fld id="{86CB4B4D-7CA3-9044-876B-883B54F8677D}" type="slidenum">
              <a:rPr lang="en-US" altLang="ja-JP" smtClean="0"/>
              <a:t>3</a:t>
            </a:fld>
            <a:endParaRPr lang="ja-JP" altLang="en-US" dirty="0"/>
          </a:p>
        </p:txBody>
      </p:sp>
    </p:spTree>
    <p:extLst>
      <p:ext uri="{BB962C8B-B14F-4D97-AF65-F5344CB8AC3E}">
        <p14:creationId xmlns:p14="http://schemas.microsoft.com/office/powerpoint/2010/main" val="2306018544"/>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951;p82"/>
          <p:cNvSpPr txBox="1">
            <a:spLocks/>
          </p:cNvSpPr>
          <p:nvPr/>
        </p:nvSpPr>
        <p:spPr>
          <a:xfrm>
            <a:off x="2591908" y="6038473"/>
            <a:ext cx="4147748" cy="337038"/>
          </a:xfrm>
          <a:prstGeom prst="rect">
            <a:avLst/>
          </a:prstGeom>
          <a:noFill/>
          <a:ln>
            <a:noFill/>
          </a:ln>
        </p:spPr>
        <p:txBody>
          <a:bodyPr spcFirstLastPara="1" wrap="square" lIns="84392" tIns="42185" rIns="84392" bIns="42185"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SzPts val="1400"/>
            </a:pPr>
            <a:endParaRPr lang="en-US" sz="1662" dirty="0"/>
          </a:p>
        </p:txBody>
      </p:sp>
      <p:pic>
        <p:nvPicPr>
          <p:cNvPr id="19" name="Google Shape;954;p82"/>
          <p:cNvPicPr preferRelativeResize="0"/>
          <p:nvPr/>
        </p:nvPicPr>
        <p:blipFill rotWithShape="1">
          <a:blip r:embed="rId3">
            <a:alphaModFix/>
          </a:blip>
          <a:srcRect l="-2" t="46848" r="90601" b="16423"/>
          <a:stretch/>
        </p:blipFill>
        <p:spPr>
          <a:xfrm>
            <a:off x="330985" y="1261298"/>
            <a:ext cx="1050201" cy="2063261"/>
          </a:xfrm>
          <a:prstGeom prst="rect">
            <a:avLst/>
          </a:prstGeom>
          <a:noFill/>
          <a:ln>
            <a:noFill/>
          </a:ln>
          <a:effectLst>
            <a:outerShdw blurRad="50800" dist="38100" dir="2700000" algn="tl" rotWithShape="0">
              <a:prstClr val="black">
                <a:alpha val="40000"/>
              </a:prstClr>
            </a:outerShdw>
          </a:effectLst>
        </p:spPr>
      </p:pic>
      <p:pic>
        <p:nvPicPr>
          <p:cNvPr id="20" name="Google Shape;955;p82"/>
          <p:cNvPicPr preferRelativeResize="0"/>
          <p:nvPr/>
        </p:nvPicPr>
        <p:blipFill rotWithShape="1">
          <a:blip r:embed="rId4">
            <a:alphaModFix/>
          </a:blip>
          <a:srcRect/>
          <a:stretch/>
        </p:blipFill>
        <p:spPr>
          <a:xfrm>
            <a:off x="571951" y="3621829"/>
            <a:ext cx="5281432" cy="2503464"/>
          </a:xfrm>
          <a:prstGeom prst="rect">
            <a:avLst/>
          </a:prstGeom>
          <a:noFill/>
          <a:ln>
            <a:noFill/>
          </a:ln>
          <a:effectLst>
            <a:outerShdw blurRad="50800" dist="38100" dir="2700000" algn="tl" rotWithShape="0">
              <a:prstClr val="black">
                <a:alpha val="40000"/>
              </a:prstClr>
            </a:outerShdw>
          </a:effectLst>
        </p:spPr>
      </p:pic>
      <p:pic>
        <p:nvPicPr>
          <p:cNvPr id="21" name="Google Shape;956;p82"/>
          <p:cNvPicPr preferRelativeResize="0"/>
          <p:nvPr/>
        </p:nvPicPr>
        <p:blipFill rotWithShape="1">
          <a:blip r:embed="rId5">
            <a:alphaModFix/>
          </a:blip>
          <a:srcRect/>
          <a:stretch/>
        </p:blipFill>
        <p:spPr>
          <a:xfrm>
            <a:off x="6194545" y="4107159"/>
            <a:ext cx="2302737" cy="1780203"/>
          </a:xfrm>
          <a:prstGeom prst="rect">
            <a:avLst/>
          </a:prstGeom>
          <a:noFill/>
          <a:ln>
            <a:noFill/>
          </a:ln>
          <a:effectLst>
            <a:outerShdw blurRad="50800" dist="38100" dir="2700000" algn="tl" rotWithShape="0">
              <a:prstClr val="black">
                <a:alpha val="40000"/>
              </a:prstClr>
            </a:outerShdw>
          </a:effectLst>
        </p:spPr>
      </p:pic>
      <p:sp>
        <p:nvSpPr>
          <p:cNvPr id="23" name="Google Shape;957;p82"/>
          <p:cNvSpPr/>
          <p:nvPr/>
        </p:nvSpPr>
        <p:spPr>
          <a:xfrm>
            <a:off x="571951" y="1858107"/>
            <a:ext cx="664294" cy="179045"/>
          </a:xfrm>
          <a:prstGeom prst="roundRect">
            <a:avLst>
              <a:gd name="adj" fmla="val 16667"/>
            </a:avLst>
          </a:prstGeom>
          <a:noFill/>
          <a:ln w="38100" cap="flat" cmpd="sng">
            <a:solidFill>
              <a:srgbClr val="E76D64"/>
            </a:solidFill>
            <a:prstDash val="solid"/>
            <a:round/>
            <a:headEnd type="none" w="sm" len="sm"/>
            <a:tailEnd type="none" w="sm" len="sm"/>
          </a:ln>
        </p:spPr>
        <p:txBody>
          <a:bodyPr spcFirstLastPara="1" wrap="square" lIns="84392" tIns="42185" rIns="84392" bIns="42185" anchor="ctr" anchorCtr="0">
            <a:noAutofit/>
          </a:bodyPr>
          <a:lstStyle/>
          <a:p>
            <a:pPr algn="ctr">
              <a:buClr>
                <a:srgbClr val="000000"/>
              </a:buClr>
              <a:buSzPts val="1687"/>
            </a:pPr>
            <a:endParaRPr sz="1557" dirty="0">
              <a:solidFill>
                <a:srgbClr val="FFFFFF"/>
              </a:solidFill>
              <a:latin typeface="游ゴシック" panose="020B0400000000000000" pitchFamily="50" charset="-128"/>
              <a:ea typeface="游ゴシック" panose="020B0400000000000000" pitchFamily="50" charset="-128"/>
              <a:sym typeface="Arial"/>
            </a:endParaRPr>
          </a:p>
        </p:txBody>
      </p:sp>
      <p:sp>
        <p:nvSpPr>
          <p:cNvPr id="27" name="Google Shape;958;p82"/>
          <p:cNvSpPr/>
          <p:nvPr/>
        </p:nvSpPr>
        <p:spPr>
          <a:xfrm>
            <a:off x="571951" y="2349763"/>
            <a:ext cx="664294" cy="198940"/>
          </a:xfrm>
          <a:prstGeom prst="roundRect">
            <a:avLst>
              <a:gd name="adj" fmla="val 16667"/>
            </a:avLst>
          </a:prstGeom>
          <a:noFill/>
          <a:ln w="38100" cap="flat" cmpd="sng">
            <a:solidFill>
              <a:srgbClr val="E76D64"/>
            </a:solidFill>
            <a:prstDash val="solid"/>
            <a:round/>
            <a:headEnd type="none" w="sm" len="sm"/>
            <a:tailEnd type="none" w="sm" len="sm"/>
          </a:ln>
        </p:spPr>
        <p:txBody>
          <a:bodyPr spcFirstLastPara="1" wrap="square" lIns="84392" tIns="42185" rIns="84392" bIns="42185" anchor="ctr" anchorCtr="0">
            <a:noAutofit/>
          </a:bodyPr>
          <a:lstStyle/>
          <a:p>
            <a:pPr algn="ctr">
              <a:buClr>
                <a:srgbClr val="000000"/>
              </a:buClr>
              <a:buSzPts val="1687"/>
            </a:pPr>
            <a:endParaRPr sz="1557" dirty="0">
              <a:solidFill>
                <a:srgbClr val="FFFFFF"/>
              </a:solidFill>
              <a:latin typeface="游ゴシック" panose="020B0400000000000000" pitchFamily="50" charset="-128"/>
              <a:ea typeface="游ゴシック" panose="020B0400000000000000" pitchFamily="50" charset="-128"/>
              <a:sym typeface="Arial"/>
            </a:endParaRPr>
          </a:p>
        </p:txBody>
      </p:sp>
      <p:pic>
        <p:nvPicPr>
          <p:cNvPr id="29" name="Google Shape;959;p82"/>
          <p:cNvPicPr preferRelativeResize="0"/>
          <p:nvPr/>
        </p:nvPicPr>
        <p:blipFill rotWithShape="1">
          <a:blip r:embed="rId6">
            <a:alphaModFix/>
          </a:blip>
          <a:srcRect/>
          <a:stretch/>
        </p:blipFill>
        <p:spPr>
          <a:xfrm>
            <a:off x="2422906" y="1243526"/>
            <a:ext cx="3771640" cy="2022649"/>
          </a:xfrm>
          <a:prstGeom prst="rect">
            <a:avLst/>
          </a:prstGeom>
          <a:noFill/>
          <a:ln>
            <a:noFill/>
          </a:ln>
          <a:effectLst>
            <a:outerShdw blurRad="50800" dist="38100" dir="2700000" algn="tl" rotWithShape="0">
              <a:prstClr val="black">
                <a:alpha val="40000"/>
              </a:prstClr>
            </a:outerShdw>
          </a:effectLst>
        </p:spPr>
      </p:pic>
      <p:sp>
        <p:nvSpPr>
          <p:cNvPr id="30" name="Google Shape;960;p82"/>
          <p:cNvSpPr/>
          <p:nvPr/>
        </p:nvSpPr>
        <p:spPr>
          <a:xfrm>
            <a:off x="5098546" y="1502631"/>
            <a:ext cx="3893538" cy="1055354"/>
          </a:xfrm>
          <a:prstGeom prst="wedgeRoundRectCallout">
            <a:avLst>
              <a:gd name="adj1" fmla="val -64206"/>
              <a:gd name="adj2" fmla="val 16805"/>
              <a:gd name="adj3" fmla="val 16667"/>
            </a:avLst>
          </a:prstGeom>
          <a:solidFill>
            <a:schemeClr val="lt1"/>
          </a:solidFill>
          <a:ln w="25400" cap="flat" cmpd="sng">
            <a:solidFill>
              <a:srgbClr val="E76D64"/>
            </a:solidFill>
            <a:prstDash val="solid"/>
            <a:round/>
            <a:headEnd type="none" w="sm" len="sm"/>
            <a:tailEnd type="none" w="sm" len="sm"/>
          </a:ln>
        </p:spPr>
        <p:txBody>
          <a:bodyPr spcFirstLastPara="1" wrap="square" lIns="84392" tIns="42185" rIns="84392" bIns="42185" anchor="ctr" anchorCtr="0">
            <a:noAutofit/>
          </a:bodyPr>
          <a:lstStyle/>
          <a:p>
            <a:pPr algn="ctr"/>
            <a:r>
              <a:rPr lang="ja-JP" altLang="en-US" sz="1292" b="1" dirty="0">
                <a:solidFill>
                  <a:schemeClr val="dk1"/>
                </a:solidFill>
                <a:latin typeface="游ゴシック" panose="020B0400000000000000" pitchFamily="50" charset="-128"/>
                <a:ea typeface="游ゴシック" panose="020B0400000000000000" pitchFamily="50" charset="-128"/>
                <a:sym typeface="Arial"/>
              </a:rPr>
              <a:t>新規配信対象者に自動で送られるメールです。</a:t>
            </a:r>
            <a:endParaRPr sz="1292" b="1" dirty="0">
              <a:solidFill>
                <a:schemeClr val="dk1"/>
              </a:solidFill>
              <a:latin typeface="游ゴシック" panose="020B0400000000000000" pitchFamily="50" charset="-128"/>
              <a:ea typeface="游ゴシック" panose="020B0400000000000000" pitchFamily="50" charset="-128"/>
              <a:sym typeface="Arial"/>
            </a:endParaRPr>
          </a:p>
          <a:p>
            <a:pPr algn="ctr"/>
            <a:r>
              <a:rPr lang="en-US" altLang="ja-JP" sz="1292" b="1" dirty="0">
                <a:solidFill>
                  <a:schemeClr val="dk1"/>
                </a:solidFill>
                <a:latin typeface="游ゴシック" panose="020B0400000000000000" pitchFamily="50" charset="-128"/>
                <a:ea typeface="游ゴシック" panose="020B0400000000000000" pitchFamily="50" charset="-128"/>
                <a:sym typeface="Arial"/>
              </a:rPr>
              <a:t>Geppo</a:t>
            </a:r>
            <a:r>
              <a:rPr lang="ja-JP" altLang="en-US" sz="1292" b="1" dirty="0">
                <a:solidFill>
                  <a:schemeClr val="dk1"/>
                </a:solidFill>
                <a:latin typeface="游ゴシック" panose="020B0400000000000000" pitchFamily="50" charset="-128"/>
                <a:ea typeface="游ゴシック" panose="020B0400000000000000" pitchFamily="50" charset="-128"/>
                <a:sym typeface="Arial"/>
              </a:rPr>
              <a:t>導入の背景や目的、今後の活用方法などを導入時に伝えることで、回答率を高め、率直に回答してもらいやすくなります。</a:t>
            </a:r>
            <a:endParaRPr sz="1292" b="1" dirty="0">
              <a:solidFill>
                <a:schemeClr val="dk1"/>
              </a:solidFill>
              <a:latin typeface="游ゴシック" panose="020B0400000000000000" pitchFamily="50" charset="-128"/>
              <a:ea typeface="游ゴシック" panose="020B0400000000000000" pitchFamily="50" charset="-128"/>
              <a:sym typeface="Arial"/>
            </a:endParaRPr>
          </a:p>
        </p:txBody>
      </p:sp>
      <p:cxnSp>
        <p:nvCxnSpPr>
          <p:cNvPr id="31" name="Google Shape;961;p82"/>
          <p:cNvCxnSpPr>
            <a:cxnSpLocks/>
            <a:stCxn id="23" idx="3"/>
          </p:cNvCxnSpPr>
          <p:nvPr/>
        </p:nvCxnSpPr>
        <p:spPr>
          <a:xfrm>
            <a:off x="1236245" y="1947630"/>
            <a:ext cx="1186660" cy="0"/>
          </a:xfrm>
          <a:prstGeom prst="straightConnector1">
            <a:avLst/>
          </a:prstGeom>
          <a:noFill/>
          <a:ln w="57150" cap="flat" cmpd="sng">
            <a:solidFill>
              <a:srgbClr val="E76D64"/>
            </a:solidFill>
            <a:prstDash val="solid"/>
            <a:miter lim="400000"/>
            <a:headEnd type="none" w="sm" len="sm"/>
            <a:tailEnd type="triangle" w="med" len="med"/>
          </a:ln>
          <a:effectLst>
            <a:outerShdw blurRad="50800" dist="38100" dir="2700000" algn="tl" rotWithShape="0">
              <a:srgbClr val="000000">
                <a:alpha val="40000"/>
              </a:srgbClr>
            </a:outerShdw>
          </a:effectLst>
        </p:spPr>
      </p:cxnSp>
      <p:cxnSp>
        <p:nvCxnSpPr>
          <p:cNvPr id="32" name="Google Shape;962;p82"/>
          <p:cNvCxnSpPr>
            <a:cxnSpLocks/>
            <a:stCxn id="27" idx="3"/>
          </p:cNvCxnSpPr>
          <p:nvPr/>
        </p:nvCxnSpPr>
        <p:spPr>
          <a:xfrm>
            <a:off x="1236245" y="2449233"/>
            <a:ext cx="869890" cy="1084209"/>
          </a:xfrm>
          <a:prstGeom prst="straightConnector1">
            <a:avLst/>
          </a:prstGeom>
          <a:noFill/>
          <a:ln w="57150" cap="flat" cmpd="sng">
            <a:solidFill>
              <a:srgbClr val="E76D64"/>
            </a:solidFill>
            <a:prstDash val="solid"/>
            <a:miter lim="400000"/>
            <a:headEnd type="none" w="sm" len="sm"/>
            <a:tailEnd type="triangle" w="med" len="med"/>
          </a:ln>
          <a:effectLst>
            <a:outerShdw blurRad="50800" dist="38100" dir="2700000" algn="tl" rotWithShape="0">
              <a:srgbClr val="000000">
                <a:alpha val="40000"/>
              </a:srgbClr>
            </a:outerShdw>
          </a:effectLst>
        </p:spPr>
      </p:cxnSp>
      <p:sp>
        <p:nvSpPr>
          <p:cNvPr id="33" name="Google Shape;963;p82"/>
          <p:cNvSpPr/>
          <p:nvPr/>
        </p:nvSpPr>
        <p:spPr>
          <a:xfrm>
            <a:off x="3771900" y="3762450"/>
            <a:ext cx="2560236" cy="689419"/>
          </a:xfrm>
          <a:prstGeom prst="wedgeRoundRectCallout">
            <a:avLst>
              <a:gd name="adj1" fmla="val 47163"/>
              <a:gd name="adj2" fmla="val 82349"/>
              <a:gd name="adj3" fmla="val 16667"/>
            </a:avLst>
          </a:prstGeom>
          <a:solidFill>
            <a:schemeClr val="lt1"/>
          </a:solidFill>
          <a:ln w="25400" cap="flat" cmpd="sng">
            <a:solidFill>
              <a:srgbClr val="E76D64"/>
            </a:solidFill>
            <a:prstDash val="solid"/>
            <a:round/>
            <a:headEnd type="none" w="sm" len="sm"/>
            <a:tailEnd type="none" w="sm" len="sm"/>
          </a:ln>
        </p:spPr>
        <p:txBody>
          <a:bodyPr spcFirstLastPara="1" wrap="square" lIns="84392" tIns="42185" rIns="84392" bIns="42185" anchor="ctr" anchorCtr="0">
            <a:noAutofit/>
          </a:bodyPr>
          <a:lstStyle/>
          <a:p>
            <a:pPr algn="ctr"/>
            <a:r>
              <a:rPr lang="en-US" altLang="ja-JP" sz="1292" b="1" dirty="0">
                <a:solidFill>
                  <a:schemeClr val="dk1"/>
                </a:solidFill>
                <a:latin typeface="游ゴシック" panose="020B0400000000000000" pitchFamily="50" charset="-128"/>
                <a:ea typeface="游ゴシック" panose="020B0400000000000000" pitchFamily="50" charset="-128"/>
                <a:sym typeface="Arial"/>
              </a:rPr>
              <a:t>Geppo</a:t>
            </a:r>
            <a:r>
              <a:rPr lang="ja-JP" altLang="en-US" sz="1292" b="1" dirty="0">
                <a:solidFill>
                  <a:schemeClr val="dk1"/>
                </a:solidFill>
                <a:latin typeface="游ゴシック" panose="020B0400000000000000" pitchFamily="50" charset="-128"/>
                <a:ea typeface="游ゴシック" panose="020B0400000000000000" pitchFamily="50" charset="-128"/>
                <a:sym typeface="Arial"/>
              </a:rPr>
              <a:t>回答画面上部にコメントを表示することができます。</a:t>
            </a:r>
            <a:endParaRPr sz="1292" b="1" dirty="0">
              <a:solidFill>
                <a:schemeClr val="dk1"/>
              </a:solidFill>
              <a:latin typeface="游ゴシック" panose="020B0400000000000000" pitchFamily="50" charset="-128"/>
              <a:ea typeface="游ゴシック" panose="020B0400000000000000" pitchFamily="50" charset="-128"/>
              <a:sym typeface="Arial"/>
            </a:endParaRPr>
          </a:p>
        </p:txBody>
      </p:sp>
      <p:sp>
        <p:nvSpPr>
          <p:cNvPr id="2" name="スライド番号プレースホルダー 1">
            <a:extLst>
              <a:ext uri="{FF2B5EF4-FFF2-40B4-BE49-F238E27FC236}">
                <a16:creationId xmlns:a16="http://schemas.microsoft.com/office/drawing/2014/main" id="{F5946725-A456-445C-BE3C-ECA023C3F54D}"/>
              </a:ext>
            </a:extLst>
          </p:cNvPr>
          <p:cNvSpPr>
            <a:spLocks noGrp="1"/>
          </p:cNvSpPr>
          <p:nvPr>
            <p:ph type="sldNum" sz="quarter" idx="2"/>
          </p:nvPr>
        </p:nvSpPr>
        <p:spPr/>
        <p:txBody>
          <a:bodyPr/>
          <a:lstStyle/>
          <a:p>
            <a:fld id="{86CB4B4D-7CA3-9044-876B-883B54F8677D}" type="slidenum">
              <a:rPr lang="en-US" altLang="ja-JP" smtClean="0"/>
              <a:t>30</a:t>
            </a:fld>
            <a:endParaRPr lang="ja-JP" altLang="en-US" dirty="0"/>
          </a:p>
        </p:txBody>
      </p:sp>
      <p:sp>
        <p:nvSpPr>
          <p:cNvPr id="15" name="Title 17">
            <a:extLst>
              <a:ext uri="{FF2B5EF4-FFF2-40B4-BE49-F238E27FC236}">
                <a16:creationId xmlns:a16="http://schemas.microsoft.com/office/drawing/2014/main" id="{706D5173-DF58-4DE2-B220-57AAD21996B5}"/>
              </a:ext>
            </a:extLst>
          </p:cNvPr>
          <p:cNvSpPr txBox="1">
            <a:spLocks/>
          </p:cNvSpPr>
          <p:nvPr/>
        </p:nvSpPr>
        <p:spPr>
          <a:xfrm>
            <a:off x="249673" y="178595"/>
            <a:ext cx="7803757" cy="4767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Autofit/>
          </a:bodyPr>
          <a:lstStyle>
            <a:lvl1pPr marL="0" marR="0" indent="0" algn="l" defTabSz="379202" rtl="0" latinLnBrk="0">
              <a:lnSpc>
                <a:spcPct val="100000"/>
              </a:lnSpc>
              <a:spcBef>
                <a:spcPts val="0"/>
              </a:spcBef>
              <a:spcAft>
                <a:spcPts val="0"/>
              </a:spcAft>
              <a:buClrTx/>
              <a:buSzTx/>
              <a:buFontTx/>
              <a:buNone/>
              <a:tabLst/>
              <a:defRPr sz="2400" b="1" i="0" u="none" strike="noStrike" cap="none" spc="0" baseline="0">
                <a:ln>
                  <a:noFill/>
                </a:ln>
                <a:solidFill>
                  <a:schemeClr val="bg1"/>
                </a:solidFill>
                <a:uFillTx/>
                <a:latin typeface="游ゴシック" panose="020B0400000000000000" pitchFamily="50" charset="-128"/>
                <a:ea typeface="游ゴシック" panose="020B0400000000000000" pitchFamily="50" charset="-128"/>
                <a:cs typeface="+mn-cs"/>
                <a:sym typeface="ヒラギノ角ゴ ProN W3"/>
              </a:defRPr>
            </a:lvl1pPr>
            <a:lvl2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2pPr>
            <a:lvl3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3pPr>
            <a:lvl4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4pPr>
            <a:lvl5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5pPr>
            <a:lvl6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6pPr>
            <a:lvl7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7pPr>
            <a:lvl8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8pPr>
            <a:lvl9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9pPr>
          </a:lstStyle>
          <a:p>
            <a:r>
              <a:rPr lang="ja-JP" altLang="en-US" kern="0" dirty="0">
                <a:cs typeface="源真ゴシック Bold" panose="020B0602020203020207" pitchFamily="50" charset="-128"/>
              </a:rPr>
              <a:t>（参考）機能紹介①：導入メール</a:t>
            </a:r>
            <a:r>
              <a:rPr lang="en-US" altLang="ja-JP" kern="0" dirty="0">
                <a:cs typeface="源真ゴシック Bold" panose="020B0602020203020207" pitchFamily="50" charset="-128"/>
              </a:rPr>
              <a:t>/</a:t>
            </a:r>
            <a:r>
              <a:rPr lang="ja-JP" altLang="en-US" kern="0" dirty="0">
                <a:cs typeface="源真ゴシック Bold" panose="020B0602020203020207" pitchFamily="50" charset="-128"/>
              </a:rPr>
              <a:t>回答補足コメント</a:t>
            </a:r>
            <a:endParaRPr lang="en-US" kern="0" dirty="0">
              <a:cs typeface="源真ゴシック Bold" panose="020B0602020203020207" pitchFamily="50" charset="-128"/>
            </a:endParaRPr>
          </a:p>
        </p:txBody>
      </p:sp>
    </p:spTree>
    <p:extLst>
      <p:ext uri="{BB962C8B-B14F-4D97-AF65-F5344CB8AC3E}">
        <p14:creationId xmlns:p14="http://schemas.microsoft.com/office/powerpoint/2010/main" val="3889293879"/>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D1B99B17-677F-2474-5F9D-2131C59CAC13}"/>
              </a:ext>
            </a:extLst>
          </p:cNvPr>
          <p:cNvPicPr>
            <a:picLocks noChangeAspect="1"/>
          </p:cNvPicPr>
          <p:nvPr/>
        </p:nvPicPr>
        <p:blipFill>
          <a:blip r:embed="rId3"/>
          <a:stretch>
            <a:fillRect/>
          </a:stretch>
        </p:blipFill>
        <p:spPr>
          <a:xfrm>
            <a:off x="234638" y="1025393"/>
            <a:ext cx="8674723" cy="5064376"/>
          </a:xfrm>
          <a:prstGeom prst="rect">
            <a:avLst/>
          </a:prstGeom>
        </p:spPr>
      </p:pic>
      <p:sp>
        <p:nvSpPr>
          <p:cNvPr id="2" name="タイトル 1">
            <a:extLst>
              <a:ext uri="{FF2B5EF4-FFF2-40B4-BE49-F238E27FC236}">
                <a16:creationId xmlns:a16="http://schemas.microsoft.com/office/drawing/2014/main" id="{6B36EBCC-BBD8-E9DB-0035-F27B47C26B3B}"/>
              </a:ext>
            </a:extLst>
          </p:cNvPr>
          <p:cNvSpPr>
            <a:spLocks noGrp="1"/>
          </p:cNvSpPr>
          <p:nvPr>
            <p:ph type="title"/>
          </p:nvPr>
        </p:nvSpPr>
        <p:spPr>
          <a:xfrm>
            <a:off x="249673" y="178595"/>
            <a:ext cx="6440375" cy="476751"/>
          </a:xfrm>
        </p:spPr>
        <p:txBody>
          <a:bodyPr/>
          <a:lstStyle/>
          <a:p>
            <a:r>
              <a:rPr kumimoji="1" lang="ja-JP" altLang="en-US" dirty="0"/>
              <a:t>（留意点）課金カウントの対象について①</a:t>
            </a:r>
          </a:p>
        </p:txBody>
      </p:sp>
      <p:sp>
        <p:nvSpPr>
          <p:cNvPr id="3" name="スライド番号プレースホルダー 2">
            <a:extLst>
              <a:ext uri="{FF2B5EF4-FFF2-40B4-BE49-F238E27FC236}">
                <a16:creationId xmlns:a16="http://schemas.microsoft.com/office/drawing/2014/main" id="{CB7005D4-6270-4658-76C3-08CF09C5F27F}"/>
              </a:ext>
            </a:extLst>
          </p:cNvPr>
          <p:cNvSpPr>
            <a:spLocks noGrp="1"/>
          </p:cNvSpPr>
          <p:nvPr>
            <p:ph type="sldNum" sz="quarter" idx="2"/>
          </p:nvPr>
        </p:nvSpPr>
        <p:spPr/>
        <p:txBody>
          <a:bodyPr/>
          <a:lstStyle/>
          <a:p>
            <a:fld id="{86CB4B4D-7CA3-9044-876B-883B54F8677D}" type="slidenum">
              <a:rPr lang="en-US" altLang="ja-JP" smtClean="0"/>
              <a:t>31</a:t>
            </a:fld>
            <a:endParaRPr lang="ja-JP" altLang="en-US" dirty="0"/>
          </a:p>
        </p:txBody>
      </p:sp>
      <p:sp>
        <p:nvSpPr>
          <p:cNvPr id="6" name="Google Shape;960;p82">
            <a:extLst>
              <a:ext uri="{FF2B5EF4-FFF2-40B4-BE49-F238E27FC236}">
                <a16:creationId xmlns:a16="http://schemas.microsoft.com/office/drawing/2014/main" id="{8B071DF7-B0E1-7A1F-4E5B-9C4717832A67}"/>
              </a:ext>
            </a:extLst>
          </p:cNvPr>
          <p:cNvSpPr/>
          <p:nvPr/>
        </p:nvSpPr>
        <p:spPr>
          <a:xfrm>
            <a:off x="1117600" y="5181600"/>
            <a:ext cx="6804750" cy="1333209"/>
          </a:xfrm>
          <a:prstGeom prst="wedgeRoundRectCallout">
            <a:avLst>
              <a:gd name="adj1" fmla="val 45313"/>
              <a:gd name="adj2" fmla="val -102372"/>
              <a:gd name="adj3" fmla="val 16667"/>
            </a:avLst>
          </a:prstGeom>
          <a:solidFill>
            <a:schemeClr val="lt1"/>
          </a:solidFill>
          <a:ln w="25400" cap="flat" cmpd="sng">
            <a:solidFill>
              <a:srgbClr val="E76D64"/>
            </a:solidFill>
            <a:prstDash val="solid"/>
            <a:round/>
            <a:headEnd type="none" w="sm" len="sm"/>
            <a:tailEnd type="none" w="sm" len="sm"/>
          </a:ln>
        </p:spPr>
        <p:txBody>
          <a:bodyPr spcFirstLastPara="1" wrap="square" lIns="84392" tIns="42185" rIns="84392" bIns="42185" anchor="ctr" anchorCtr="0">
            <a:noAutofit/>
          </a:bodyPr>
          <a:lstStyle/>
          <a:p>
            <a:r>
              <a:rPr lang="ja-JP" altLang="en-US" sz="1290" b="1" dirty="0">
                <a:latin typeface="游ゴシック" panose="020B0400000000000000" pitchFamily="50" charset="-128"/>
                <a:ea typeface="游ゴシック" panose="020B0400000000000000" pitchFamily="50" charset="-128"/>
              </a:rPr>
              <a:t>課金カウント対象従業員は、Geppoの課金対象は就業状況が「就業」となっている従業員になります。</a:t>
            </a:r>
            <a:endParaRPr lang="en-US" altLang="ja-JP" sz="1290" b="1" dirty="0">
              <a:latin typeface="游ゴシック" panose="020B0400000000000000" pitchFamily="50" charset="-128"/>
              <a:ea typeface="游ゴシック" panose="020B0400000000000000" pitchFamily="50" charset="-128"/>
            </a:endParaRPr>
          </a:p>
          <a:p>
            <a:r>
              <a:rPr lang="en-US" altLang="ja-JP" sz="1290" b="1" i="0" dirty="0">
                <a:effectLst/>
                <a:latin typeface="游ゴシック" panose="020B0400000000000000" pitchFamily="50" charset="-128"/>
                <a:ea typeface="游ゴシック" panose="020B0400000000000000" pitchFamily="50" charset="-128"/>
              </a:rPr>
              <a:t>※</a:t>
            </a:r>
            <a:r>
              <a:rPr lang="ja-JP" altLang="en-US" sz="1290" b="1" i="0" u="sng" dirty="0">
                <a:effectLst/>
                <a:latin typeface="游ゴシック" panose="020B0400000000000000" pitchFamily="50" charset="-128"/>
                <a:ea typeface="游ゴシック" panose="020B0400000000000000" pitchFamily="50" charset="-128"/>
              </a:rPr>
              <a:t>管理者等で回答要否チェックが入っている従業員</a:t>
            </a:r>
            <a:r>
              <a:rPr lang="ja-JP" altLang="en-US" sz="1290" b="1" i="0" dirty="0">
                <a:effectLst/>
                <a:latin typeface="游ゴシック" panose="020B0400000000000000" pitchFamily="50" charset="-128"/>
                <a:ea typeface="游ゴシック" panose="020B0400000000000000" pitchFamily="50" charset="-128"/>
              </a:rPr>
              <a:t>も「就業」となっている場合、課金カウントの対象となります。</a:t>
            </a:r>
            <a:endParaRPr lang="en-US" altLang="ja-JP" sz="1290" b="1" dirty="0">
              <a:latin typeface="游ゴシック" panose="020B0400000000000000" pitchFamily="50" charset="-128"/>
              <a:ea typeface="游ゴシック" panose="020B0400000000000000" pitchFamily="50" charset="-128"/>
            </a:endParaRPr>
          </a:p>
          <a:p>
            <a:r>
              <a:rPr lang="en-US" altLang="ja-JP" sz="1290" b="1" i="0" dirty="0">
                <a:effectLst/>
                <a:latin typeface="游ゴシック" panose="020B0400000000000000" pitchFamily="50" charset="-128"/>
                <a:ea typeface="游ゴシック" panose="020B0400000000000000" pitchFamily="50" charset="-128"/>
              </a:rPr>
              <a:t>※</a:t>
            </a:r>
            <a:r>
              <a:rPr kumimoji="1" lang="ja-JP" altLang="en-US" sz="1290" b="1" u="sng" dirty="0">
                <a:latin typeface="游ゴシック" panose="020B0400000000000000" pitchFamily="50" charset="-128"/>
                <a:ea typeface="游ゴシック" panose="020B0400000000000000" pitchFamily="50" charset="-128"/>
              </a:rPr>
              <a:t>配信日時点の「就業」人数に応じて自動課金</a:t>
            </a:r>
            <a:r>
              <a:rPr kumimoji="1" lang="ja-JP" altLang="en-US" sz="1290" b="1" dirty="0">
                <a:latin typeface="游ゴシック" panose="020B0400000000000000" pitchFamily="50" charset="-128"/>
                <a:ea typeface="游ゴシック" panose="020B0400000000000000" pitchFamily="50" charset="-128"/>
              </a:rPr>
              <a:t>となり、弊社から事前アナウンスはございませんのでご注意ください。（定期的に登録情報の見直しをお願いします）</a:t>
            </a:r>
            <a:endParaRPr kumimoji="1" lang="ja-JP" altLang="en-US" sz="1290" b="1" u="sng"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0446717"/>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1E8ABF95-2CBC-1E60-7A60-72B8F72E58F2}"/>
              </a:ext>
            </a:extLst>
          </p:cNvPr>
          <p:cNvPicPr>
            <a:picLocks noChangeAspect="1"/>
          </p:cNvPicPr>
          <p:nvPr/>
        </p:nvPicPr>
        <p:blipFill>
          <a:blip r:embed="rId3"/>
          <a:stretch>
            <a:fillRect/>
          </a:stretch>
        </p:blipFill>
        <p:spPr>
          <a:xfrm>
            <a:off x="249673" y="1498600"/>
            <a:ext cx="8533897" cy="2989241"/>
          </a:xfrm>
          <a:prstGeom prst="rect">
            <a:avLst/>
          </a:prstGeom>
        </p:spPr>
      </p:pic>
      <p:sp>
        <p:nvSpPr>
          <p:cNvPr id="2" name="タイトル 1">
            <a:extLst>
              <a:ext uri="{FF2B5EF4-FFF2-40B4-BE49-F238E27FC236}">
                <a16:creationId xmlns:a16="http://schemas.microsoft.com/office/drawing/2014/main" id="{6B36EBCC-BBD8-E9DB-0035-F27B47C26B3B}"/>
              </a:ext>
            </a:extLst>
          </p:cNvPr>
          <p:cNvSpPr>
            <a:spLocks noGrp="1"/>
          </p:cNvSpPr>
          <p:nvPr>
            <p:ph type="title"/>
          </p:nvPr>
        </p:nvSpPr>
        <p:spPr>
          <a:xfrm>
            <a:off x="249673" y="178595"/>
            <a:ext cx="6440375" cy="476751"/>
          </a:xfrm>
        </p:spPr>
        <p:txBody>
          <a:bodyPr/>
          <a:lstStyle/>
          <a:p>
            <a:r>
              <a:rPr kumimoji="1" lang="ja-JP" altLang="en-US" dirty="0"/>
              <a:t>（留意点）課金カウントの対象について②</a:t>
            </a:r>
          </a:p>
        </p:txBody>
      </p:sp>
      <p:sp>
        <p:nvSpPr>
          <p:cNvPr id="3" name="スライド番号プレースホルダー 2">
            <a:extLst>
              <a:ext uri="{FF2B5EF4-FFF2-40B4-BE49-F238E27FC236}">
                <a16:creationId xmlns:a16="http://schemas.microsoft.com/office/drawing/2014/main" id="{CB7005D4-6270-4658-76C3-08CF09C5F27F}"/>
              </a:ext>
            </a:extLst>
          </p:cNvPr>
          <p:cNvSpPr>
            <a:spLocks noGrp="1"/>
          </p:cNvSpPr>
          <p:nvPr>
            <p:ph type="sldNum" sz="quarter" idx="2"/>
          </p:nvPr>
        </p:nvSpPr>
        <p:spPr/>
        <p:txBody>
          <a:bodyPr/>
          <a:lstStyle/>
          <a:p>
            <a:fld id="{86CB4B4D-7CA3-9044-876B-883B54F8677D}" type="slidenum">
              <a:rPr lang="en-US" altLang="ja-JP" smtClean="0"/>
              <a:t>32</a:t>
            </a:fld>
            <a:endParaRPr lang="ja-JP" altLang="en-US" dirty="0"/>
          </a:p>
        </p:txBody>
      </p:sp>
      <p:sp>
        <p:nvSpPr>
          <p:cNvPr id="6" name="Google Shape;960;p82">
            <a:extLst>
              <a:ext uri="{FF2B5EF4-FFF2-40B4-BE49-F238E27FC236}">
                <a16:creationId xmlns:a16="http://schemas.microsoft.com/office/drawing/2014/main" id="{8B071DF7-B0E1-7A1F-4E5B-9C4717832A67}"/>
              </a:ext>
            </a:extLst>
          </p:cNvPr>
          <p:cNvSpPr/>
          <p:nvPr/>
        </p:nvSpPr>
        <p:spPr>
          <a:xfrm>
            <a:off x="2331969" y="5397500"/>
            <a:ext cx="6464300" cy="583887"/>
          </a:xfrm>
          <a:prstGeom prst="wedgeRoundRectCallout">
            <a:avLst>
              <a:gd name="adj1" fmla="val -34939"/>
              <a:gd name="adj2" fmla="val -174769"/>
              <a:gd name="adj3" fmla="val 16667"/>
            </a:avLst>
          </a:prstGeom>
          <a:solidFill>
            <a:schemeClr val="lt1"/>
          </a:solidFill>
          <a:ln w="25400" cap="flat" cmpd="sng">
            <a:solidFill>
              <a:srgbClr val="E76D64"/>
            </a:solidFill>
            <a:prstDash val="solid"/>
            <a:round/>
            <a:headEnd type="none" w="sm" len="sm"/>
            <a:tailEnd type="none" w="sm" len="sm"/>
          </a:ln>
        </p:spPr>
        <p:txBody>
          <a:bodyPr spcFirstLastPara="1" wrap="square" lIns="84392" tIns="42185" rIns="84392" bIns="42185" anchor="ctr" anchorCtr="0">
            <a:noAutofit/>
          </a:bodyPr>
          <a:lstStyle/>
          <a:p>
            <a:r>
              <a:rPr lang="ja-JP" altLang="en-US" sz="1290" b="1" i="0" dirty="0">
                <a:solidFill>
                  <a:srgbClr val="1D1C1D"/>
                </a:solidFill>
                <a:effectLst/>
                <a:latin typeface="游ゴシック" panose="020B0400000000000000" pitchFamily="50" charset="-128"/>
                <a:ea typeface="游ゴシック" panose="020B0400000000000000" pitchFamily="50" charset="-128"/>
              </a:rPr>
              <a:t>従業員一覧＞就業状況で就業中を選択→画面下の「</a:t>
            </a:r>
            <a:r>
              <a:rPr lang="ja-JP" altLang="en-US" sz="1290" b="1" u="sng" dirty="0">
                <a:solidFill>
                  <a:srgbClr val="1D1C1D"/>
                </a:solidFill>
                <a:latin typeface="游ゴシック" panose="020B0400000000000000" pitchFamily="50" charset="-128"/>
                <a:ea typeface="游ゴシック" panose="020B0400000000000000" pitchFamily="50" charset="-128"/>
              </a:rPr>
              <a:t>ユニーク従業員数</a:t>
            </a:r>
            <a:r>
              <a:rPr lang="ja-JP" altLang="en-US" sz="1290" b="1" i="0" u="sng" dirty="0">
                <a:solidFill>
                  <a:srgbClr val="1D1C1D"/>
                </a:solidFill>
                <a:effectLst/>
                <a:latin typeface="游ゴシック" panose="020B0400000000000000" pitchFamily="50" charset="-128"/>
                <a:ea typeface="游ゴシック" panose="020B0400000000000000" pitchFamily="50" charset="-128"/>
              </a:rPr>
              <a:t> </a:t>
            </a:r>
            <a:r>
              <a:rPr lang="en-US" altLang="ja-JP" sz="1290" b="1" i="0" u="sng" dirty="0">
                <a:solidFill>
                  <a:srgbClr val="1D1C1D"/>
                </a:solidFill>
                <a:effectLst/>
                <a:latin typeface="游ゴシック" panose="020B0400000000000000" pitchFamily="50" charset="-128"/>
                <a:ea typeface="游ゴシック" panose="020B0400000000000000" pitchFamily="50" charset="-128"/>
              </a:rPr>
              <a:t>200 </a:t>
            </a:r>
            <a:r>
              <a:rPr lang="ja-JP" altLang="en-US" sz="1290" b="1" i="0" u="sng" dirty="0">
                <a:solidFill>
                  <a:srgbClr val="1D1C1D"/>
                </a:solidFill>
                <a:effectLst/>
                <a:latin typeface="游ゴシック" panose="020B0400000000000000" pitchFamily="50" charset="-128"/>
                <a:ea typeface="游ゴシック" panose="020B0400000000000000" pitchFamily="50" charset="-128"/>
              </a:rPr>
              <a:t>件</a:t>
            </a:r>
            <a:r>
              <a:rPr lang="ja-JP" altLang="en-US" sz="1290" b="1" i="0" dirty="0">
                <a:solidFill>
                  <a:srgbClr val="1D1C1D"/>
                </a:solidFill>
                <a:effectLst/>
                <a:latin typeface="游ゴシック" panose="020B0400000000000000" pitchFamily="50" charset="-128"/>
                <a:ea typeface="游ゴシック" panose="020B0400000000000000" pitchFamily="50" charset="-128"/>
              </a:rPr>
              <a:t>」が</a:t>
            </a:r>
            <a:endParaRPr lang="en-US" altLang="ja-JP" sz="1290" b="1" i="0" dirty="0">
              <a:solidFill>
                <a:srgbClr val="1D1C1D"/>
              </a:solidFill>
              <a:effectLst/>
              <a:latin typeface="游ゴシック" panose="020B0400000000000000" pitchFamily="50" charset="-128"/>
              <a:ea typeface="游ゴシック" panose="020B0400000000000000" pitchFamily="50" charset="-128"/>
            </a:endParaRPr>
          </a:p>
          <a:p>
            <a:r>
              <a:rPr kumimoji="1" lang="ja-JP" altLang="en-US" sz="1290" b="1" u="sng" dirty="0">
                <a:solidFill>
                  <a:srgbClr val="1D1C1D"/>
                </a:solidFill>
                <a:latin typeface="游ゴシック" panose="020B0400000000000000" pitchFamily="50" charset="-128"/>
                <a:ea typeface="游ゴシック" panose="020B0400000000000000" pitchFamily="50" charset="-128"/>
              </a:rPr>
              <a:t>「就業中」の人数となります</a:t>
            </a:r>
            <a:endParaRPr kumimoji="1" lang="ja-JP" altLang="en-US" sz="1290" b="1" u="sng" dirty="0">
              <a:latin typeface="游ゴシック" panose="020B0400000000000000" pitchFamily="50" charset="-128"/>
              <a:ea typeface="游ゴシック" panose="020B0400000000000000" pitchFamily="50" charset="-128"/>
            </a:endParaRPr>
          </a:p>
        </p:txBody>
      </p:sp>
      <p:sp>
        <p:nvSpPr>
          <p:cNvPr id="4" name="Google Shape;958;p82">
            <a:extLst>
              <a:ext uri="{FF2B5EF4-FFF2-40B4-BE49-F238E27FC236}">
                <a16:creationId xmlns:a16="http://schemas.microsoft.com/office/drawing/2014/main" id="{AFC49E3B-B12F-E280-C714-7EE68EBB876D}"/>
              </a:ext>
            </a:extLst>
          </p:cNvPr>
          <p:cNvSpPr/>
          <p:nvPr/>
        </p:nvSpPr>
        <p:spPr>
          <a:xfrm flipV="1">
            <a:off x="432251" y="1427898"/>
            <a:ext cx="1599749" cy="316743"/>
          </a:xfrm>
          <a:prstGeom prst="roundRect">
            <a:avLst>
              <a:gd name="adj" fmla="val 16667"/>
            </a:avLst>
          </a:prstGeom>
          <a:noFill/>
          <a:ln w="38100" cap="flat" cmpd="sng">
            <a:solidFill>
              <a:srgbClr val="E76D64"/>
            </a:solidFill>
            <a:prstDash val="solid"/>
            <a:round/>
            <a:headEnd type="none" w="sm" len="sm"/>
            <a:tailEnd type="none" w="sm" len="sm"/>
          </a:ln>
        </p:spPr>
        <p:txBody>
          <a:bodyPr spcFirstLastPara="1" wrap="square" lIns="84392" tIns="42185" rIns="84392" bIns="42185" anchor="ctr" anchorCtr="0">
            <a:noAutofit/>
          </a:bodyPr>
          <a:lstStyle/>
          <a:p>
            <a:pPr algn="ctr">
              <a:buClr>
                <a:srgbClr val="000000"/>
              </a:buClr>
              <a:buSzPts val="1687"/>
            </a:pPr>
            <a:endParaRPr sz="1557" dirty="0">
              <a:solidFill>
                <a:srgbClr val="FFFFFF"/>
              </a:solidFill>
              <a:latin typeface="游ゴシック" panose="020B0400000000000000" pitchFamily="50" charset="-128"/>
              <a:ea typeface="游ゴシック" panose="020B0400000000000000" pitchFamily="50" charset="-128"/>
              <a:sym typeface="Arial"/>
            </a:endParaRPr>
          </a:p>
        </p:txBody>
      </p:sp>
      <p:sp>
        <p:nvSpPr>
          <p:cNvPr id="7" name="Google Shape;958;p82">
            <a:extLst>
              <a:ext uri="{FF2B5EF4-FFF2-40B4-BE49-F238E27FC236}">
                <a16:creationId xmlns:a16="http://schemas.microsoft.com/office/drawing/2014/main" id="{B004B226-FE24-80BD-B738-03968AEF7DE1}"/>
              </a:ext>
            </a:extLst>
          </p:cNvPr>
          <p:cNvSpPr/>
          <p:nvPr/>
        </p:nvSpPr>
        <p:spPr>
          <a:xfrm>
            <a:off x="891399" y="3027323"/>
            <a:ext cx="1381902" cy="198940"/>
          </a:xfrm>
          <a:prstGeom prst="roundRect">
            <a:avLst>
              <a:gd name="adj" fmla="val 16667"/>
            </a:avLst>
          </a:prstGeom>
          <a:noFill/>
          <a:ln w="38100" cap="flat" cmpd="sng">
            <a:solidFill>
              <a:srgbClr val="E76D64"/>
            </a:solidFill>
            <a:prstDash val="solid"/>
            <a:round/>
            <a:headEnd type="none" w="sm" len="sm"/>
            <a:tailEnd type="none" w="sm" len="sm"/>
          </a:ln>
        </p:spPr>
        <p:txBody>
          <a:bodyPr spcFirstLastPara="1" wrap="square" lIns="84392" tIns="42185" rIns="84392" bIns="42185" anchor="ctr" anchorCtr="0">
            <a:noAutofit/>
          </a:bodyPr>
          <a:lstStyle/>
          <a:p>
            <a:pPr algn="ctr">
              <a:buClr>
                <a:srgbClr val="000000"/>
              </a:buClr>
              <a:buSzPts val="1687"/>
            </a:pPr>
            <a:endParaRPr sz="1557" dirty="0">
              <a:solidFill>
                <a:srgbClr val="FFFFFF"/>
              </a:solidFill>
              <a:latin typeface="游ゴシック" panose="020B0400000000000000" pitchFamily="50" charset="-128"/>
              <a:ea typeface="游ゴシック" panose="020B0400000000000000" pitchFamily="50" charset="-128"/>
              <a:sym typeface="Arial"/>
            </a:endParaRPr>
          </a:p>
        </p:txBody>
      </p:sp>
    </p:spTree>
    <p:extLst>
      <p:ext uri="{BB962C8B-B14F-4D97-AF65-F5344CB8AC3E}">
        <p14:creationId xmlns:p14="http://schemas.microsoft.com/office/powerpoint/2010/main" val="2488102101"/>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1E7240-DD13-4CE5-949F-DE31B826961B}"/>
              </a:ext>
            </a:extLst>
          </p:cNvPr>
          <p:cNvSpPr>
            <a:spLocks noGrp="1"/>
          </p:cNvSpPr>
          <p:nvPr>
            <p:ph type="title"/>
          </p:nvPr>
        </p:nvSpPr>
        <p:spPr/>
        <p:txBody>
          <a:bodyPr/>
          <a:lstStyle/>
          <a:p>
            <a:r>
              <a:rPr kumimoji="1" lang="en-US" altLang="ja-JP" sz="2954" dirty="0"/>
              <a:t>5.</a:t>
            </a:r>
            <a:r>
              <a:rPr kumimoji="1" lang="ja-JP" altLang="en-US" sz="2954" dirty="0"/>
              <a:t> 今後のスケジュールのご案内</a:t>
            </a:r>
          </a:p>
        </p:txBody>
      </p:sp>
    </p:spTree>
    <p:extLst>
      <p:ext uri="{BB962C8B-B14F-4D97-AF65-F5344CB8AC3E}">
        <p14:creationId xmlns:p14="http://schemas.microsoft.com/office/powerpoint/2010/main" val="4217878417"/>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BDC78D8A-54CC-0572-A36E-225FEB1325FF}"/>
              </a:ext>
            </a:extLst>
          </p:cNvPr>
          <p:cNvGraphicFramePr>
            <a:graphicFrameLocks noChangeAspect="1"/>
          </p:cNvGraphicFramePr>
          <p:nvPr>
            <p:custDataLst>
              <p:tags r:id="rId1"/>
            </p:custDataLst>
            <p:extLst>
              <p:ext uri="{D42A27DB-BD31-4B8C-83A1-F6EECF244321}">
                <p14:modId xmlns:p14="http://schemas.microsoft.com/office/powerpoint/2010/main" val="20851005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622" imgH="623" progId="TCLayout.ActiveDocument.1">
                  <p:embed/>
                </p:oleObj>
              </mc:Choice>
              <mc:Fallback>
                <p:oleObj name="think-cell スライド" r:id="rId4" imgW="622" imgH="623" progId="TCLayout.ActiveDocument.1">
                  <p:embed/>
                  <p:pic>
                    <p:nvPicPr>
                      <p:cNvPr id="5" name="think-cell data - do not delete" hidden="1">
                        <a:extLst>
                          <a:ext uri="{FF2B5EF4-FFF2-40B4-BE49-F238E27FC236}">
                            <a16:creationId xmlns:a16="http://schemas.microsoft.com/office/drawing/2014/main" id="{BDC78D8A-54CC-0572-A36E-225FEB1325F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吹き出し: 四角形 6">
            <a:extLst>
              <a:ext uri="{FF2B5EF4-FFF2-40B4-BE49-F238E27FC236}">
                <a16:creationId xmlns:a16="http://schemas.microsoft.com/office/drawing/2014/main" id="{6EDDB8F5-3BCB-0DFA-218F-E7D5ED1E3335}"/>
              </a:ext>
            </a:extLst>
          </p:cNvPr>
          <p:cNvSpPr/>
          <p:nvPr/>
        </p:nvSpPr>
        <p:spPr>
          <a:xfrm>
            <a:off x="5556067" y="2191154"/>
            <a:ext cx="3387190" cy="785561"/>
          </a:xfrm>
          <a:prstGeom prst="wedgeRectCallout">
            <a:avLst>
              <a:gd name="adj1" fmla="val -27582"/>
              <a:gd name="adj2" fmla="val 121820"/>
            </a:avLst>
          </a:prstGeom>
          <a:noFill/>
          <a:ln w="28575" cap="flat">
            <a:solidFill>
              <a:srgbClr val="55BBB3"/>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200" b="0" i="0" u="none" strike="noStrike" cap="none" spc="0" normalizeH="0" baseline="0">
              <a:ln>
                <a:noFill/>
              </a:ln>
              <a:solidFill>
                <a:srgbClr val="FFFFFF"/>
              </a:solidFill>
              <a:effectLst/>
              <a:uFillTx/>
              <a:latin typeface="+mn-lt"/>
              <a:ea typeface="+mn-ea"/>
              <a:cs typeface="+mn-cs"/>
              <a:sym typeface="ヒラギノ角ゴ ProN W3"/>
            </a:endParaRPr>
          </a:p>
        </p:txBody>
      </p:sp>
      <p:sp>
        <p:nvSpPr>
          <p:cNvPr id="3" name="吹き出し: 角を丸めた四角形 2">
            <a:extLst>
              <a:ext uri="{FF2B5EF4-FFF2-40B4-BE49-F238E27FC236}">
                <a16:creationId xmlns:a16="http://schemas.microsoft.com/office/drawing/2014/main" id="{5CD3EAB4-D3DA-FDAA-9709-1747CACAAFBC}"/>
              </a:ext>
            </a:extLst>
          </p:cNvPr>
          <p:cNvSpPr/>
          <p:nvPr/>
        </p:nvSpPr>
        <p:spPr>
          <a:xfrm>
            <a:off x="1247188" y="2442201"/>
            <a:ext cx="2731827" cy="471051"/>
          </a:xfrm>
          <a:prstGeom prst="wedgeRoundRectCallout">
            <a:avLst>
              <a:gd name="adj1" fmla="val -6029"/>
              <a:gd name="adj2" fmla="val 170429"/>
              <a:gd name="adj3" fmla="val 16667"/>
            </a:avLst>
          </a:prstGeom>
          <a:solidFill>
            <a:schemeClr val="tx1">
              <a:lumMod val="65000"/>
              <a:lumOff val="3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ja-JP" altLang="en-US" sz="1050" b="1" dirty="0">
                <a:solidFill>
                  <a:srgbClr val="FFFFFF"/>
                </a:solidFill>
                <a:latin typeface="游ゴシック" panose="020B0400000000000000" pitchFamily="50" charset="-128"/>
                <a:ea typeface="游ゴシック" panose="020B0400000000000000" pitchFamily="50" charset="-128"/>
                <a:sym typeface="ヒラギノ角ゴ ProN W3"/>
              </a:rPr>
              <a:t>ぜひ事前に周知用資料をご共有をいただき</a:t>
            </a:r>
            <a:endParaRPr lang="en-US" altLang="ja-JP" sz="1050" b="1" dirty="0">
              <a:solidFill>
                <a:srgbClr val="FFFFFF"/>
              </a:solidFill>
              <a:latin typeface="游ゴシック" panose="020B0400000000000000" pitchFamily="50" charset="-128"/>
              <a:ea typeface="游ゴシック" panose="020B0400000000000000" pitchFamily="50" charset="-128"/>
              <a:sym typeface="ヒラギノ角ゴ ProN W3"/>
            </a:endParaRPr>
          </a:p>
          <a:p>
            <a:pPr marL="0" marR="0" indent="0" algn="ctr" defTabSz="584200" rtl="0" fontAlgn="auto" latinLnBrk="0" hangingPunct="0">
              <a:lnSpc>
                <a:spcPct val="100000"/>
              </a:lnSpc>
              <a:spcBef>
                <a:spcPts val="0"/>
              </a:spcBef>
              <a:spcAft>
                <a:spcPts val="0"/>
              </a:spcAft>
              <a:buClrTx/>
              <a:buSzTx/>
              <a:buFontTx/>
              <a:buNone/>
              <a:tabLst/>
            </a:pPr>
            <a:r>
              <a:rPr lang="en-US" altLang="ja-JP" sz="1050" b="1" dirty="0">
                <a:solidFill>
                  <a:srgbClr val="FFFFFF"/>
                </a:solidFill>
                <a:latin typeface="游ゴシック" panose="020B0400000000000000" pitchFamily="50" charset="-128"/>
                <a:ea typeface="游ゴシック" panose="020B0400000000000000" pitchFamily="50" charset="-128"/>
                <a:sym typeface="ヒラギノ角ゴ ProN W3"/>
              </a:rPr>
              <a:t>CS</a:t>
            </a:r>
            <a:r>
              <a:rPr lang="ja-JP" altLang="en-US" sz="1050" b="1" dirty="0">
                <a:solidFill>
                  <a:srgbClr val="FFFFFF"/>
                </a:solidFill>
                <a:latin typeface="游ゴシック" panose="020B0400000000000000" pitchFamily="50" charset="-128"/>
                <a:ea typeface="游ゴシック" panose="020B0400000000000000" pitchFamily="50" charset="-128"/>
                <a:sym typeface="ヒラギノ角ゴ ProN W3"/>
              </a:rPr>
              <a:t>とブラッシュアップしましょう</a:t>
            </a:r>
            <a:endParaRPr kumimoji="0" lang="ja-JP" altLang="en-US" sz="1050" b="1" i="0" u="none" strike="noStrike" cap="none" spc="0" normalizeH="0" baseline="0" dirty="0">
              <a:ln>
                <a:noFill/>
              </a:ln>
              <a:solidFill>
                <a:srgbClr val="FFFFFF"/>
              </a:solidFill>
              <a:effectLst/>
              <a:uFillTx/>
              <a:latin typeface="游ゴシック" panose="020B0400000000000000" pitchFamily="50" charset="-128"/>
              <a:ea typeface="游ゴシック" panose="020B0400000000000000" pitchFamily="50" charset="-128"/>
              <a:sym typeface="ヒラギノ角ゴ ProN W3"/>
            </a:endParaRPr>
          </a:p>
        </p:txBody>
      </p:sp>
      <p:sp>
        <p:nvSpPr>
          <p:cNvPr id="18" name="Title 17"/>
          <p:cNvSpPr>
            <a:spLocks noGrp="1"/>
          </p:cNvSpPr>
          <p:nvPr>
            <p:ph type="title"/>
          </p:nvPr>
        </p:nvSpPr>
        <p:spPr/>
        <p:txBody>
          <a:bodyPr vert="horz"/>
          <a:lstStyle/>
          <a:p>
            <a:r>
              <a:rPr lang="ja-JP" altLang="en-US" b="1" dirty="0">
                <a:cs typeface="源真ゴシック Bold" panose="020B0602020203020207" pitchFamily="50" charset="-128"/>
              </a:rPr>
              <a:t>運用スケジュール</a:t>
            </a:r>
          </a:p>
        </p:txBody>
      </p:sp>
      <p:sp>
        <p:nvSpPr>
          <p:cNvPr id="41" name="ホームベース 28"/>
          <p:cNvSpPr/>
          <p:nvPr/>
        </p:nvSpPr>
        <p:spPr>
          <a:xfrm>
            <a:off x="3364929" y="3531384"/>
            <a:ext cx="2231393" cy="2618822"/>
          </a:xfrm>
          <a:prstGeom prst="homePlate">
            <a:avLst>
              <a:gd name="adj" fmla="val 32311"/>
            </a:avLst>
          </a:prstGeom>
          <a:solidFill>
            <a:srgbClr val="E76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8"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アンケート配信</a:t>
            </a:r>
            <a:endParaRPr lang="en-US" altLang="ja-JP" sz="1108"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午前</a:t>
            </a:r>
            <a:r>
              <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10</a:t>
            </a:r>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時以降順次配信</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endParaRPr lang="en-US" altLang="ja-JP" sz="969"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＜初回メール配信＞</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①導入メール</a:t>
            </a:r>
            <a:r>
              <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設定時のみ</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②ログイン情報メール</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③回答メール</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＜アプリ＞</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プッシュ通知</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＜共有端末＞</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貴社より直接伝達</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43" name="正方形/長方形 37"/>
          <p:cNvSpPr/>
          <p:nvPr/>
        </p:nvSpPr>
        <p:spPr>
          <a:xfrm>
            <a:off x="17905" y="4057676"/>
            <a:ext cx="568663" cy="7216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8" b="1" dirty="0">
                <a:solidFill>
                  <a:srgbClr val="00BEB4"/>
                </a:solidFill>
                <a:latin typeface="游ゴシック" panose="020B0400000000000000" pitchFamily="50" charset="-128"/>
                <a:ea typeface="游ゴシック" panose="020B0400000000000000" pitchFamily="50" charset="-128"/>
                <a:cs typeface="源真ゴシック Bold" panose="020B0602020203020207" pitchFamily="50" charset="-128"/>
              </a:rPr>
              <a:t>貴社</a:t>
            </a:r>
          </a:p>
        </p:txBody>
      </p:sp>
      <p:sp>
        <p:nvSpPr>
          <p:cNvPr id="44" name="正方形/長方形 38"/>
          <p:cNvSpPr/>
          <p:nvPr/>
        </p:nvSpPr>
        <p:spPr>
          <a:xfrm>
            <a:off x="-53591" y="5424707"/>
            <a:ext cx="649631" cy="7813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8" b="1" dirty="0">
                <a:solidFill>
                  <a:srgbClr val="0393E5"/>
                </a:solidFill>
                <a:latin typeface="游ゴシック" panose="020B0400000000000000" pitchFamily="50" charset="-128"/>
                <a:ea typeface="游ゴシック" panose="020B0400000000000000" pitchFamily="50" charset="-128"/>
                <a:cs typeface="源真ゴシック Bold" panose="020B0602020203020207" pitchFamily="50" charset="-128"/>
              </a:rPr>
              <a:t>Geppo</a:t>
            </a:r>
            <a:endParaRPr lang="ja-JP" altLang="en-US" sz="1108" b="1" dirty="0">
              <a:solidFill>
                <a:srgbClr val="0393E5"/>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46" name="正方形/長方形 40"/>
          <p:cNvSpPr>
            <a:spLocks noChangeAspect="1"/>
          </p:cNvSpPr>
          <p:nvPr/>
        </p:nvSpPr>
        <p:spPr>
          <a:xfrm>
            <a:off x="615131" y="3086659"/>
            <a:ext cx="802763"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お申込日</a:t>
            </a:r>
            <a:endPar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50" name="正方形/長方形 44"/>
          <p:cNvSpPr>
            <a:spLocks noChangeAspect="1"/>
          </p:cNvSpPr>
          <p:nvPr/>
        </p:nvSpPr>
        <p:spPr>
          <a:xfrm>
            <a:off x="2446412" y="3090399"/>
            <a:ext cx="809044"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ご利用開始</a:t>
            </a:r>
            <a:endPar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3</a:t>
            </a: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営業日前</a:t>
            </a:r>
          </a:p>
        </p:txBody>
      </p:sp>
      <p:sp>
        <p:nvSpPr>
          <p:cNvPr id="51" name="ホームベース 45"/>
          <p:cNvSpPr/>
          <p:nvPr/>
        </p:nvSpPr>
        <p:spPr>
          <a:xfrm>
            <a:off x="566831" y="5428873"/>
            <a:ext cx="875869" cy="721695"/>
          </a:xfrm>
          <a:prstGeom prst="homePlate">
            <a:avLst>
              <a:gd name="adj" fmla="val 32311"/>
            </a:avLst>
          </a:prstGeom>
          <a:solidFill>
            <a:srgbClr val="039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アカウント</a:t>
            </a:r>
            <a:endParaRPr lang="en-US" altLang="ja-JP" sz="831"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831"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発行</a:t>
            </a:r>
          </a:p>
        </p:txBody>
      </p:sp>
      <p:sp>
        <p:nvSpPr>
          <p:cNvPr id="52" name="正方形/長方形 48"/>
          <p:cNvSpPr>
            <a:spLocks noChangeAspect="1"/>
          </p:cNvSpPr>
          <p:nvPr/>
        </p:nvSpPr>
        <p:spPr>
          <a:xfrm>
            <a:off x="3315667" y="3086659"/>
            <a:ext cx="2240399"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ご利用開始</a:t>
            </a:r>
            <a:endPar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（利用開始後最初の営業日）</a:t>
            </a:r>
          </a:p>
        </p:txBody>
      </p:sp>
      <p:sp>
        <p:nvSpPr>
          <p:cNvPr id="61" name="テキスト ボックス 26"/>
          <p:cNvSpPr txBox="1"/>
          <p:nvPr/>
        </p:nvSpPr>
        <p:spPr>
          <a:xfrm>
            <a:off x="562708" y="1029998"/>
            <a:ext cx="8018586" cy="1082027"/>
          </a:xfrm>
          <a:prstGeom prst="rect">
            <a:avLst/>
          </a:prstGeom>
          <a:noFill/>
        </p:spPr>
        <p:txBody>
          <a:bodyPr wrap="square" rtlCol="0" anchor="t">
            <a:spAutoFit/>
          </a:bodyPr>
          <a:lstStyle/>
          <a:p>
            <a:pPr algn="ctr"/>
            <a:r>
              <a:rPr lang="ja-JP" altLang="en-US" sz="1477" b="1" dirty="0">
                <a:latin typeface="游ゴシック" panose="020B0400000000000000" pitchFamily="50" charset="-128"/>
                <a:ea typeface="游ゴシック" panose="020B0400000000000000" pitchFamily="50" charset="-128"/>
                <a:cs typeface="源真ゴシック Bold" panose="020B0602020203020207" pitchFamily="50" charset="-128"/>
              </a:rPr>
              <a:t>ご利用開始の</a:t>
            </a:r>
            <a:r>
              <a:rPr lang="en-US" altLang="ja-JP" sz="2000" b="1" u="sng" dirty="0">
                <a:solidFill>
                  <a:srgbClr val="E76D64"/>
                </a:solidFill>
                <a:latin typeface="游ゴシック" panose="020B0400000000000000" pitchFamily="50" charset="-128"/>
                <a:ea typeface="游ゴシック" panose="020B0400000000000000" pitchFamily="50" charset="-128"/>
                <a:cs typeface="源真ゴシック Bold" panose="020B0602020203020207" pitchFamily="50" charset="-128"/>
              </a:rPr>
              <a:t>3</a:t>
            </a:r>
            <a:r>
              <a:rPr lang="ja-JP" altLang="en-US" sz="2000" b="1" u="sng" dirty="0">
                <a:solidFill>
                  <a:srgbClr val="E76D64"/>
                </a:solidFill>
                <a:latin typeface="游ゴシック" panose="020B0400000000000000" pitchFamily="50" charset="-128"/>
                <a:ea typeface="游ゴシック" panose="020B0400000000000000" pitchFamily="50" charset="-128"/>
                <a:cs typeface="源真ゴシック Bold" panose="020B0602020203020207" pitchFamily="50" charset="-128"/>
              </a:rPr>
              <a:t>営業日前の</a:t>
            </a:r>
            <a:r>
              <a:rPr lang="en-US" altLang="ja-JP" sz="2000" b="1" u="sng" dirty="0">
                <a:solidFill>
                  <a:srgbClr val="E76D64"/>
                </a:solidFill>
                <a:latin typeface="游ゴシック" panose="020B0400000000000000" pitchFamily="50" charset="-128"/>
                <a:ea typeface="游ゴシック" panose="020B0400000000000000" pitchFamily="50" charset="-128"/>
                <a:cs typeface="源真ゴシック Bold" panose="020B0602020203020207" pitchFamily="50" charset="-128"/>
              </a:rPr>
              <a:t>17</a:t>
            </a:r>
            <a:r>
              <a:rPr lang="ja-JP" altLang="en-US" sz="2000" b="1" u="sng" dirty="0">
                <a:solidFill>
                  <a:srgbClr val="E76D64"/>
                </a:solidFill>
                <a:latin typeface="游ゴシック" panose="020B0400000000000000" pitchFamily="50" charset="-128"/>
                <a:ea typeface="游ゴシック" panose="020B0400000000000000" pitchFamily="50" charset="-128"/>
                <a:cs typeface="源真ゴシック Bold" panose="020B0602020203020207" pitchFamily="50" charset="-128"/>
              </a:rPr>
              <a:t>時</a:t>
            </a:r>
            <a:r>
              <a:rPr lang="en-US" altLang="ja-JP" sz="2000" b="1" u="sng" dirty="0">
                <a:solidFill>
                  <a:srgbClr val="E76D64"/>
                </a:solidFill>
                <a:latin typeface="游ゴシック" panose="020B0400000000000000" pitchFamily="50" charset="-128"/>
                <a:ea typeface="游ゴシック" panose="020B0400000000000000" pitchFamily="50" charset="-128"/>
                <a:cs typeface="源真ゴシック Bold" panose="020B0602020203020207" pitchFamily="50" charset="-128"/>
              </a:rPr>
              <a:t>00</a:t>
            </a:r>
            <a:r>
              <a:rPr lang="ja-JP" altLang="en-US" sz="2000" b="1" u="sng" dirty="0">
                <a:solidFill>
                  <a:srgbClr val="E76D64"/>
                </a:solidFill>
                <a:latin typeface="游ゴシック" panose="020B0400000000000000" pitchFamily="50" charset="-128"/>
                <a:ea typeface="游ゴシック" panose="020B0400000000000000" pitchFamily="50" charset="-128"/>
                <a:cs typeface="源真ゴシック Bold" panose="020B0602020203020207" pitchFamily="50" charset="-128"/>
              </a:rPr>
              <a:t>分</a:t>
            </a:r>
            <a:r>
              <a:rPr lang="ja-JP" altLang="en-US" sz="1477" b="1" dirty="0">
                <a:latin typeface="游ゴシック" panose="020B0400000000000000" pitchFamily="50" charset="-128"/>
                <a:ea typeface="游ゴシック" panose="020B0400000000000000" pitchFamily="50" charset="-128"/>
                <a:cs typeface="源真ゴシック Bold" panose="020B0602020203020207" pitchFamily="50" charset="-128"/>
              </a:rPr>
              <a:t>までに</a:t>
            </a:r>
            <a:endParaRPr lang="en-US" altLang="ja-JP" sz="1477"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477" b="1" dirty="0">
                <a:latin typeface="游ゴシック" panose="020B0400000000000000" pitchFamily="50" charset="-128"/>
                <a:ea typeface="游ゴシック" panose="020B0400000000000000" pitchFamily="50" charset="-128"/>
                <a:cs typeface="源真ゴシック Bold" panose="020B0602020203020207" pitchFamily="50" charset="-128"/>
              </a:rPr>
              <a:t>①対象従業員への告知　②データの登録を実施ください。</a:t>
            </a:r>
            <a:endParaRPr lang="en-US" altLang="ja-JP" sz="1477"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477" b="1" dirty="0">
                <a:latin typeface="游ゴシック" panose="020B0400000000000000" pitchFamily="50" charset="-128"/>
                <a:ea typeface="游ゴシック" panose="020B0400000000000000" pitchFamily="50" charset="-128"/>
                <a:cs typeface="源真ゴシック Bold" panose="020B0602020203020207" pitchFamily="50" charset="-128"/>
              </a:rPr>
              <a:t>アンケート配信後、随時回答に対してご対応いただきながら、</a:t>
            </a:r>
            <a:endParaRPr lang="en-US" altLang="ja-JP" sz="1477"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en-US" altLang="ja-JP" sz="1477" b="1" dirty="0">
                <a:latin typeface="游ゴシック" panose="020B0400000000000000" pitchFamily="50" charset="-128"/>
                <a:ea typeface="游ゴシック" panose="020B0400000000000000" pitchFamily="50" charset="-128"/>
                <a:cs typeface="源真ゴシック Bold" panose="020B0602020203020207" pitchFamily="50" charset="-128"/>
              </a:rPr>
              <a:t>Geppo</a:t>
            </a:r>
            <a:r>
              <a:rPr lang="ja-JP" altLang="en-US" sz="1477" b="1" dirty="0">
                <a:latin typeface="游ゴシック" panose="020B0400000000000000" pitchFamily="50" charset="-128"/>
                <a:ea typeface="游ゴシック" panose="020B0400000000000000" pitchFamily="50" charset="-128"/>
                <a:cs typeface="源真ゴシック Bold" panose="020B0602020203020207" pitchFamily="50" charset="-128"/>
              </a:rPr>
              <a:t>からのリマインド送付期間を経て、振り返りのお打合せをお願いしております。</a:t>
            </a:r>
            <a:endParaRPr lang="en-US" altLang="ja-JP" sz="1477"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cxnSp>
        <p:nvCxnSpPr>
          <p:cNvPr id="32" name="直線コネクタ 89"/>
          <p:cNvCxnSpPr/>
          <p:nvPr/>
        </p:nvCxnSpPr>
        <p:spPr>
          <a:xfrm>
            <a:off x="7226391" y="3441497"/>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sp>
        <p:nvSpPr>
          <p:cNvPr id="33" name="正方形/長方形 44"/>
          <p:cNvSpPr>
            <a:spLocks noChangeAspect="1"/>
          </p:cNvSpPr>
          <p:nvPr/>
        </p:nvSpPr>
        <p:spPr>
          <a:xfrm>
            <a:off x="5616277" y="3086659"/>
            <a:ext cx="809044"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ご利用</a:t>
            </a:r>
            <a:br>
              <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b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開始後</a:t>
            </a:r>
            <a:endPar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34" name="ホームベース 45"/>
          <p:cNvSpPr/>
          <p:nvPr/>
        </p:nvSpPr>
        <p:spPr>
          <a:xfrm>
            <a:off x="5589968" y="5428873"/>
            <a:ext cx="844344" cy="721695"/>
          </a:xfrm>
          <a:prstGeom prst="homePlate">
            <a:avLst>
              <a:gd name="adj" fmla="val 32311"/>
            </a:avLst>
          </a:prstGeom>
          <a:solidFill>
            <a:srgbClr val="039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リマインド送付</a:t>
            </a:r>
            <a:endParaRPr lang="en-US" altLang="ja-JP" sz="831"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en-US" altLang="ja-JP" sz="83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83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２営業日ごと</a:t>
            </a:r>
            <a:r>
              <a:rPr lang="en-US" altLang="ja-JP" sz="83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4</a:t>
            </a:r>
            <a:r>
              <a:rPr lang="ja-JP" altLang="en-US" sz="83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回</a:t>
            </a:r>
          </a:p>
        </p:txBody>
      </p:sp>
      <p:sp>
        <p:nvSpPr>
          <p:cNvPr id="36" name="正方形/長方形 44"/>
          <p:cNvSpPr>
            <a:spLocks noChangeAspect="1"/>
          </p:cNvSpPr>
          <p:nvPr/>
        </p:nvSpPr>
        <p:spPr>
          <a:xfrm>
            <a:off x="6485532" y="3086659"/>
            <a:ext cx="741097"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ご利用開始</a:t>
            </a:r>
            <a:endPar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3</a:t>
            </a: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週目以降</a:t>
            </a:r>
          </a:p>
        </p:txBody>
      </p:sp>
      <p:sp>
        <p:nvSpPr>
          <p:cNvPr id="42" name="ホームベース 28"/>
          <p:cNvSpPr/>
          <p:nvPr/>
        </p:nvSpPr>
        <p:spPr>
          <a:xfrm>
            <a:off x="8131353" y="4666848"/>
            <a:ext cx="848915" cy="1555096"/>
          </a:xfrm>
          <a:prstGeom prst="homePlate">
            <a:avLst>
              <a:gd name="adj" fmla="val 32311"/>
            </a:avLst>
          </a:prstGeom>
          <a:solidFill>
            <a:srgbClr val="E76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振り返り</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cxnSp>
        <p:nvCxnSpPr>
          <p:cNvPr id="71" name="直線コネクタ 89"/>
          <p:cNvCxnSpPr/>
          <p:nvPr/>
        </p:nvCxnSpPr>
        <p:spPr>
          <a:xfrm flipH="1">
            <a:off x="8943256" y="3441499"/>
            <a:ext cx="26394" cy="2729613"/>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sp>
        <p:nvSpPr>
          <p:cNvPr id="72" name="正方形/長方形 44"/>
          <p:cNvSpPr>
            <a:spLocks noChangeAspect="1"/>
          </p:cNvSpPr>
          <p:nvPr/>
        </p:nvSpPr>
        <p:spPr>
          <a:xfrm>
            <a:off x="7286840" y="3086659"/>
            <a:ext cx="809044"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2</a:t>
            </a: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か月目配信</a:t>
            </a:r>
            <a:endPar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1</a:t>
            </a: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営業日前</a:t>
            </a:r>
          </a:p>
        </p:txBody>
      </p:sp>
      <p:sp>
        <p:nvSpPr>
          <p:cNvPr id="73" name="ホームベース 49"/>
          <p:cNvSpPr/>
          <p:nvPr/>
        </p:nvSpPr>
        <p:spPr>
          <a:xfrm>
            <a:off x="7240054" y="3531385"/>
            <a:ext cx="856826" cy="499527"/>
          </a:xfrm>
          <a:prstGeom prst="homePlate">
            <a:avLst>
              <a:gd name="adj" fmla="val 32311"/>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御社内報告</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議論</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74" name="ホームベース 49"/>
          <p:cNvSpPr/>
          <p:nvPr/>
        </p:nvSpPr>
        <p:spPr>
          <a:xfrm>
            <a:off x="7255401" y="4140086"/>
            <a:ext cx="856826" cy="499527"/>
          </a:xfrm>
          <a:prstGeom prst="homePlate">
            <a:avLst>
              <a:gd name="adj" fmla="val 32311"/>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配信準備</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35" name="正方形/長方形 44"/>
          <p:cNvSpPr>
            <a:spLocks noChangeAspect="1"/>
          </p:cNvSpPr>
          <p:nvPr/>
        </p:nvSpPr>
        <p:spPr>
          <a:xfrm>
            <a:off x="8156095" y="3086659"/>
            <a:ext cx="726946"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ご利用開始</a:t>
            </a:r>
            <a:r>
              <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3</a:t>
            </a: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ヶ月</a:t>
            </a:r>
          </a:p>
        </p:txBody>
      </p:sp>
      <p:sp>
        <p:nvSpPr>
          <p:cNvPr id="37" name="ホームベース 28"/>
          <p:cNvSpPr/>
          <p:nvPr/>
        </p:nvSpPr>
        <p:spPr>
          <a:xfrm>
            <a:off x="6448219" y="4666848"/>
            <a:ext cx="786320" cy="1555096"/>
          </a:xfrm>
          <a:prstGeom prst="homePlate">
            <a:avLst>
              <a:gd name="adj" fmla="val 32311"/>
            </a:avLst>
          </a:prstGeom>
          <a:solidFill>
            <a:srgbClr val="E76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振り返り</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cxnSp>
        <p:nvCxnSpPr>
          <p:cNvPr id="55" name="直線コネクタ 89"/>
          <p:cNvCxnSpPr/>
          <p:nvPr/>
        </p:nvCxnSpPr>
        <p:spPr>
          <a:xfrm>
            <a:off x="516079" y="3438140"/>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cxnSp>
        <p:nvCxnSpPr>
          <p:cNvPr id="56" name="直線コネクタ 89"/>
          <p:cNvCxnSpPr/>
          <p:nvPr/>
        </p:nvCxnSpPr>
        <p:spPr>
          <a:xfrm>
            <a:off x="1478105" y="3406059"/>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線コネクタ 89"/>
          <p:cNvCxnSpPr/>
          <p:nvPr/>
        </p:nvCxnSpPr>
        <p:spPr>
          <a:xfrm>
            <a:off x="5572551" y="3389457"/>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線コネクタ 89"/>
          <p:cNvCxnSpPr/>
          <p:nvPr/>
        </p:nvCxnSpPr>
        <p:spPr>
          <a:xfrm>
            <a:off x="6420097" y="3389457"/>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cxnSp>
        <p:nvCxnSpPr>
          <p:cNvPr id="67" name="直線コネクタ 89"/>
          <p:cNvCxnSpPr/>
          <p:nvPr/>
        </p:nvCxnSpPr>
        <p:spPr>
          <a:xfrm>
            <a:off x="8103330" y="3438140"/>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sp>
        <p:nvSpPr>
          <p:cNvPr id="49" name="ホームベース 28"/>
          <p:cNvSpPr/>
          <p:nvPr/>
        </p:nvSpPr>
        <p:spPr>
          <a:xfrm>
            <a:off x="1513115" y="4666848"/>
            <a:ext cx="885896" cy="1555096"/>
          </a:xfrm>
          <a:prstGeom prst="homePlate">
            <a:avLst>
              <a:gd name="adj" fmla="val 32311"/>
            </a:avLst>
          </a:prstGeom>
          <a:solidFill>
            <a:srgbClr val="E76D6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キックオフ</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（本日！）</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57" name="正方形/長方形 44"/>
          <p:cNvSpPr>
            <a:spLocks noChangeAspect="1"/>
          </p:cNvSpPr>
          <p:nvPr/>
        </p:nvSpPr>
        <p:spPr>
          <a:xfrm>
            <a:off x="1577157" y="3090399"/>
            <a:ext cx="809044"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ご利用開始</a:t>
            </a:r>
            <a:endPar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1</a:t>
            </a: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週間前</a:t>
            </a:r>
          </a:p>
        </p:txBody>
      </p:sp>
      <p:sp>
        <p:nvSpPr>
          <p:cNvPr id="2" name="スライド番号プレースホルダー 1">
            <a:extLst>
              <a:ext uri="{FF2B5EF4-FFF2-40B4-BE49-F238E27FC236}">
                <a16:creationId xmlns:a16="http://schemas.microsoft.com/office/drawing/2014/main" id="{35B410B3-1B2A-4296-99A6-3E40ADB0E1F1}"/>
              </a:ext>
            </a:extLst>
          </p:cNvPr>
          <p:cNvSpPr>
            <a:spLocks noGrp="1"/>
          </p:cNvSpPr>
          <p:nvPr>
            <p:ph type="sldNum" sz="quarter" idx="2"/>
          </p:nvPr>
        </p:nvSpPr>
        <p:spPr/>
        <p:txBody>
          <a:bodyPr/>
          <a:lstStyle/>
          <a:p>
            <a:fld id="{86CB4B4D-7CA3-9044-876B-883B54F8677D}" type="slidenum">
              <a:rPr lang="en-US" altLang="ja-JP" smtClean="0"/>
              <a:t>34</a:t>
            </a:fld>
            <a:endParaRPr lang="ja-JP" altLang="en-US" dirty="0"/>
          </a:p>
        </p:txBody>
      </p:sp>
      <p:cxnSp>
        <p:nvCxnSpPr>
          <p:cNvPr id="38" name="直線コネクタ 89">
            <a:extLst>
              <a:ext uri="{FF2B5EF4-FFF2-40B4-BE49-F238E27FC236}">
                <a16:creationId xmlns:a16="http://schemas.microsoft.com/office/drawing/2014/main" id="{7A0BD606-5D76-4150-817D-5922B2BF9D17}"/>
              </a:ext>
            </a:extLst>
          </p:cNvPr>
          <p:cNvCxnSpPr/>
          <p:nvPr/>
        </p:nvCxnSpPr>
        <p:spPr>
          <a:xfrm>
            <a:off x="2390878" y="3406059"/>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cxnSp>
        <p:nvCxnSpPr>
          <p:cNvPr id="40" name="直線コネクタ 89">
            <a:extLst>
              <a:ext uri="{FF2B5EF4-FFF2-40B4-BE49-F238E27FC236}">
                <a16:creationId xmlns:a16="http://schemas.microsoft.com/office/drawing/2014/main" id="{AACD1679-8A86-4276-90E7-DAAB79907FE0}"/>
              </a:ext>
            </a:extLst>
          </p:cNvPr>
          <p:cNvCxnSpPr/>
          <p:nvPr/>
        </p:nvCxnSpPr>
        <p:spPr>
          <a:xfrm>
            <a:off x="3288637" y="3406059"/>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sp>
        <p:nvSpPr>
          <p:cNvPr id="77" name="ホームベース 49"/>
          <p:cNvSpPr/>
          <p:nvPr/>
        </p:nvSpPr>
        <p:spPr>
          <a:xfrm>
            <a:off x="2089198" y="4140086"/>
            <a:ext cx="1166258" cy="499527"/>
          </a:xfrm>
          <a:prstGeom prst="homePlate">
            <a:avLst>
              <a:gd name="adj" fmla="val 32311"/>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配信準備</a:t>
            </a:r>
            <a:endParaRPr lang="en-US" altLang="ja-JP" sz="10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7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組織／従業員</a:t>
            </a:r>
            <a:r>
              <a:rPr lang="en-US" altLang="ja-JP" sz="7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.csv</a:t>
            </a:r>
            <a:r>
              <a:rPr lang="ja-JP" altLang="en-US" sz="7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作成・アップロード</a:t>
            </a:r>
            <a:endParaRPr lang="en-US" altLang="ja-JP" sz="7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7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追加質問などの設定</a:t>
            </a:r>
          </a:p>
        </p:txBody>
      </p:sp>
      <p:sp>
        <p:nvSpPr>
          <p:cNvPr id="78" name="ホームベース 49"/>
          <p:cNvSpPr/>
          <p:nvPr/>
        </p:nvSpPr>
        <p:spPr>
          <a:xfrm>
            <a:off x="2080750" y="3531385"/>
            <a:ext cx="1174706" cy="499527"/>
          </a:xfrm>
          <a:prstGeom prst="homePlate">
            <a:avLst>
              <a:gd name="adj" fmla="val 32311"/>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69"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従業員への周知</a:t>
            </a:r>
            <a:endParaRPr lang="en-US" altLang="ja-JP" sz="969"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7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（アプリの場合はアプリ</a:t>
            </a:r>
            <a:r>
              <a:rPr lang="en-US" altLang="ja-JP" sz="7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DL</a:t>
            </a:r>
            <a:r>
              <a:rPr lang="ja-JP" altLang="en-US" sz="7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及びログイン）</a:t>
            </a:r>
          </a:p>
        </p:txBody>
      </p:sp>
      <p:sp>
        <p:nvSpPr>
          <p:cNvPr id="54" name="ホームベース 49"/>
          <p:cNvSpPr/>
          <p:nvPr/>
        </p:nvSpPr>
        <p:spPr>
          <a:xfrm>
            <a:off x="5586100" y="3531385"/>
            <a:ext cx="1619548" cy="1070514"/>
          </a:xfrm>
          <a:prstGeom prst="homePlate">
            <a:avLst>
              <a:gd name="adj" fmla="val 32311"/>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15"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回答への</a:t>
            </a:r>
            <a:endParaRPr lang="en-US" altLang="ja-JP" sz="1015"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015"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対応</a:t>
            </a:r>
            <a:endParaRPr lang="en-US" altLang="ja-JP" sz="1015"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endParaRPr lang="en-US" altLang="ja-JP" sz="1015"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endParaRPr lang="ja-JP" altLang="en-US" sz="1015"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4" name="吹き出し: 角を丸めた四角形 3">
            <a:extLst>
              <a:ext uri="{FF2B5EF4-FFF2-40B4-BE49-F238E27FC236}">
                <a16:creationId xmlns:a16="http://schemas.microsoft.com/office/drawing/2014/main" id="{C4818FAC-1FC5-8D9B-E9F4-84329237EF2C}"/>
              </a:ext>
            </a:extLst>
          </p:cNvPr>
          <p:cNvSpPr/>
          <p:nvPr/>
        </p:nvSpPr>
        <p:spPr>
          <a:xfrm>
            <a:off x="5758505" y="4140086"/>
            <a:ext cx="1048837" cy="351869"/>
          </a:xfrm>
          <a:prstGeom prst="wedgeRoundRectCallout">
            <a:avLst>
              <a:gd name="adj1" fmla="val -11992"/>
              <a:gd name="adj2" fmla="val 37698"/>
              <a:gd name="adj3" fmla="val 16667"/>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ja-JP" sz="700" b="1" dirty="0">
                <a:latin typeface="游ゴシック" panose="020B0400000000000000" pitchFamily="50" charset="-128"/>
                <a:ea typeface="游ゴシック" panose="020B0400000000000000" pitchFamily="50" charset="-128"/>
                <a:sym typeface="ヒラギノ角ゴ ProN W3"/>
              </a:rPr>
              <a:t>Geppo</a:t>
            </a:r>
            <a:r>
              <a:rPr lang="ja-JP" altLang="en-US" sz="700" b="1" dirty="0">
                <a:latin typeface="游ゴシック" panose="020B0400000000000000" pitchFamily="50" charset="-128"/>
                <a:ea typeface="游ゴシック" panose="020B0400000000000000" pitchFamily="50" charset="-128"/>
                <a:sym typeface="ヒラギノ角ゴ ProN W3"/>
              </a:rPr>
              <a:t>会議で対応者と</a:t>
            </a:r>
            <a:endParaRPr lang="en-US" altLang="ja-JP" sz="700" b="1" dirty="0">
              <a:latin typeface="游ゴシック" panose="020B0400000000000000" pitchFamily="50" charset="-128"/>
              <a:ea typeface="游ゴシック" panose="020B0400000000000000" pitchFamily="50" charset="-128"/>
              <a:sym typeface="ヒラギノ角ゴ ProN W3"/>
            </a:endParaRPr>
          </a:p>
          <a:p>
            <a:pPr marL="0" marR="0" indent="0" algn="ctr" defTabSz="584200" rtl="0" fontAlgn="auto" latinLnBrk="0" hangingPunct="0">
              <a:lnSpc>
                <a:spcPct val="100000"/>
              </a:lnSpc>
              <a:spcBef>
                <a:spcPts val="0"/>
              </a:spcBef>
              <a:spcAft>
                <a:spcPts val="0"/>
              </a:spcAft>
              <a:buClrTx/>
              <a:buSzTx/>
              <a:buFontTx/>
              <a:buNone/>
              <a:tabLst/>
            </a:pPr>
            <a:r>
              <a:rPr lang="ja-JP" altLang="en-US" sz="700" b="1" dirty="0">
                <a:latin typeface="游ゴシック" panose="020B0400000000000000" pitchFamily="50" charset="-128"/>
                <a:ea typeface="游ゴシック" panose="020B0400000000000000" pitchFamily="50" charset="-128"/>
                <a:sym typeface="ヒラギノ角ゴ ProN W3"/>
              </a:rPr>
              <a:t>対応方法を相談</a:t>
            </a:r>
            <a:endParaRPr kumimoji="0" lang="ja-JP" altLang="en-US" sz="700" b="1" i="0" u="none" strike="noStrike" cap="none" spc="0" normalizeH="0" baseline="0" dirty="0">
              <a:ln>
                <a:noFill/>
              </a:ln>
              <a:effectLst/>
              <a:uFillTx/>
              <a:latin typeface="游ゴシック" panose="020B0400000000000000" pitchFamily="50" charset="-128"/>
              <a:ea typeface="游ゴシック" panose="020B0400000000000000" pitchFamily="50" charset="-128"/>
              <a:sym typeface="ヒラギノ角ゴ ProN W3"/>
            </a:endParaRPr>
          </a:p>
        </p:txBody>
      </p:sp>
      <p:sp>
        <p:nvSpPr>
          <p:cNvPr id="6" name="テキスト ボックス 5">
            <a:extLst>
              <a:ext uri="{FF2B5EF4-FFF2-40B4-BE49-F238E27FC236}">
                <a16:creationId xmlns:a16="http://schemas.microsoft.com/office/drawing/2014/main" id="{CB80E562-D9AD-2EA1-C205-A3C2F50BACE8}"/>
              </a:ext>
            </a:extLst>
          </p:cNvPr>
          <p:cNvSpPr txBox="1"/>
          <p:nvPr/>
        </p:nvSpPr>
        <p:spPr>
          <a:xfrm>
            <a:off x="5616869" y="2251845"/>
            <a:ext cx="3296726" cy="6359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defTabSz="584200" rtl="0" fontAlgn="auto" latinLnBrk="0" hangingPunct="0">
              <a:lnSpc>
                <a:spcPct val="100000"/>
              </a:lnSpc>
              <a:spcBef>
                <a:spcPts val="0"/>
              </a:spcBef>
              <a:spcAft>
                <a:spcPts val="0"/>
              </a:spcAft>
              <a:buClrTx/>
              <a:buSzTx/>
              <a:buFontTx/>
              <a:buNone/>
              <a:tabLst/>
            </a:pPr>
            <a:r>
              <a:rPr kumimoji="0" lang="ja-JP" altLang="en-US" sz="1050" b="1" i="0" u="none" strike="noStrike" cap="none" spc="0" normalizeH="0" baseline="0" dirty="0">
                <a:ln>
                  <a:noFill/>
                </a:ln>
                <a:solidFill>
                  <a:srgbClr val="000000"/>
                </a:solidFill>
                <a:effectLst/>
                <a:uFillTx/>
                <a:latin typeface="游ゴシック" panose="020B0400000000000000" pitchFamily="50" charset="-128"/>
                <a:ea typeface="游ゴシック" panose="020B0400000000000000" pitchFamily="50" charset="-128"/>
                <a:cs typeface="ヒラギノ角ゴ ProN W6"/>
                <a:sym typeface="ヒラギノ角ゴ ProN W6"/>
              </a:rPr>
              <a:t>アジェンダ例</a:t>
            </a:r>
            <a:endParaRPr kumimoji="0" lang="en-US" altLang="ja-JP" sz="1050" b="1" i="0" u="none" strike="noStrike" cap="none" spc="0" normalizeH="0" baseline="0" dirty="0">
              <a:ln>
                <a:noFill/>
              </a:ln>
              <a:solidFill>
                <a:srgbClr val="000000"/>
              </a:solidFill>
              <a:effectLst/>
              <a:uFillTx/>
              <a:latin typeface="游ゴシック" panose="020B0400000000000000" pitchFamily="50" charset="-128"/>
              <a:ea typeface="游ゴシック" panose="020B0400000000000000" pitchFamily="50" charset="-128"/>
              <a:cs typeface="ヒラギノ角ゴ ProN W6"/>
              <a:sym typeface="ヒラギノ角ゴ ProN W6"/>
            </a:endParaRPr>
          </a:p>
          <a:p>
            <a:pPr marL="0" marR="0" indent="0" defTabSz="584200" rtl="0" fontAlgn="auto" latinLnBrk="0" hangingPunct="0">
              <a:lnSpc>
                <a:spcPct val="100000"/>
              </a:lnSpc>
              <a:spcBef>
                <a:spcPts val="0"/>
              </a:spcBef>
              <a:spcAft>
                <a:spcPts val="0"/>
              </a:spcAft>
              <a:buClrTx/>
              <a:buSzTx/>
              <a:buFontTx/>
              <a:buNone/>
              <a:tabLst/>
            </a:pPr>
            <a:r>
              <a:rPr lang="ja-JP" altLang="en-US" sz="1050"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・前月対応者</a:t>
            </a:r>
            <a:r>
              <a:rPr lang="en-US" altLang="ja-JP" sz="1050"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a:t>
            </a:r>
            <a:r>
              <a:rPr lang="ja-JP" altLang="en-US" sz="1050"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アラート者のスコア変化確認</a:t>
            </a:r>
            <a:endParaRPr lang="en-US" altLang="ja-JP" sz="1050"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endParaRPr>
          </a:p>
          <a:p>
            <a:pPr marL="0" marR="0" indent="0" defTabSz="584200" rtl="0" fontAlgn="auto" latinLnBrk="0" hangingPunct="0">
              <a:lnSpc>
                <a:spcPct val="100000"/>
              </a:lnSpc>
              <a:spcBef>
                <a:spcPts val="0"/>
              </a:spcBef>
              <a:spcAft>
                <a:spcPts val="0"/>
              </a:spcAft>
              <a:buClrTx/>
              <a:buSzTx/>
              <a:buFontTx/>
              <a:buNone/>
              <a:tabLst/>
            </a:pPr>
            <a:r>
              <a:rPr kumimoji="0" lang="ja-JP" altLang="en-US" sz="1050" b="1" i="0" u="none" strike="noStrike" cap="none" spc="0" normalizeH="0" baseline="0" dirty="0">
                <a:ln>
                  <a:noFill/>
                </a:ln>
                <a:solidFill>
                  <a:srgbClr val="000000"/>
                </a:solidFill>
                <a:effectLst/>
                <a:uFillTx/>
                <a:latin typeface="游ゴシック" panose="020B0400000000000000" pitchFamily="50" charset="-128"/>
                <a:ea typeface="游ゴシック" panose="020B0400000000000000" pitchFamily="50" charset="-128"/>
                <a:cs typeface="ヒラギノ角ゴ ProN W6"/>
                <a:sym typeface="ヒラギノ角ゴ ProN W6"/>
              </a:rPr>
              <a:t>・今月のアラート者</a:t>
            </a:r>
            <a:r>
              <a:rPr kumimoji="0" lang="en-US" altLang="ja-JP" sz="1050" b="1" i="0" u="none" strike="noStrike" cap="none" spc="0" normalizeH="0" baseline="0" dirty="0">
                <a:ln>
                  <a:noFill/>
                </a:ln>
                <a:solidFill>
                  <a:srgbClr val="000000"/>
                </a:solidFill>
                <a:effectLst/>
                <a:uFillTx/>
                <a:latin typeface="游ゴシック" panose="020B0400000000000000" pitchFamily="50" charset="-128"/>
                <a:ea typeface="游ゴシック" panose="020B0400000000000000" pitchFamily="50" charset="-128"/>
                <a:cs typeface="ヒラギノ角ゴ ProN W6"/>
                <a:sym typeface="ヒラギノ角ゴ ProN W6"/>
              </a:rPr>
              <a:t>/</a:t>
            </a:r>
            <a:r>
              <a:rPr kumimoji="0" lang="ja-JP" altLang="en-US" sz="1050" b="1" i="0" u="none" strike="noStrike" cap="none" spc="0" normalizeH="0" baseline="0" dirty="0">
                <a:ln>
                  <a:noFill/>
                </a:ln>
                <a:solidFill>
                  <a:srgbClr val="000000"/>
                </a:solidFill>
                <a:effectLst/>
                <a:uFillTx/>
                <a:latin typeface="游ゴシック" panose="020B0400000000000000" pitchFamily="50" charset="-128"/>
                <a:ea typeface="游ゴシック" panose="020B0400000000000000" pitchFamily="50" charset="-128"/>
                <a:cs typeface="ヒラギノ角ゴ ProN W6"/>
                <a:sym typeface="ヒラギノ角ゴ ProN W6"/>
              </a:rPr>
              <a:t>コメント</a:t>
            </a:r>
            <a:r>
              <a:rPr kumimoji="0" lang="en-US" altLang="ja-JP" sz="1050" b="1" i="0" u="none" strike="noStrike" cap="none" spc="0" normalizeH="0" baseline="0" dirty="0">
                <a:ln>
                  <a:noFill/>
                </a:ln>
                <a:solidFill>
                  <a:srgbClr val="000000"/>
                </a:solidFill>
                <a:effectLst/>
                <a:uFillTx/>
                <a:latin typeface="游ゴシック" panose="020B0400000000000000" pitchFamily="50" charset="-128"/>
                <a:ea typeface="游ゴシック" panose="020B0400000000000000" pitchFamily="50" charset="-128"/>
                <a:cs typeface="ヒラギノ角ゴ ProN W6"/>
                <a:sym typeface="ヒラギノ角ゴ ProN W6"/>
              </a:rPr>
              <a:t>/</a:t>
            </a:r>
            <a:r>
              <a:rPr kumimoji="0" lang="ja-JP" altLang="en-US" sz="1050" b="1" i="0" u="none" strike="noStrike" cap="none" spc="0" normalizeH="0" baseline="0" dirty="0">
                <a:ln>
                  <a:noFill/>
                </a:ln>
                <a:solidFill>
                  <a:srgbClr val="000000"/>
                </a:solidFill>
                <a:effectLst/>
                <a:uFillTx/>
                <a:latin typeface="游ゴシック" panose="020B0400000000000000" pitchFamily="50" charset="-128"/>
                <a:ea typeface="游ゴシック" panose="020B0400000000000000" pitchFamily="50" charset="-128"/>
                <a:cs typeface="ヒラギノ角ゴ ProN W6"/>
                <a:sym typeface="ヒラギノ角ゴ ProN W6"/>
              </a:rPr>
              <a:t>急降下</a:t>
            </a:r>
            <a:r>
              <a:rPr lang="en-US" altLang="ja-JP" sz="1050"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a:t>
            </a:r>
            <a:r>
              <a:rPr lang="ja-JP" altLang="en-US" sz="1050"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未回答</a:t>
            </a:r>
            <a:r>
              <a:rPr kumimoji="0" lang="ja-JP" altLang="en-US" sz="1050" b="1" i="0" u="none" strike="noStrike" cap="none" spc="0" normalizeH="0" baseline="0" dirty="0">
                <a:ln>
                  <a:noFill/>
                </a:ln>
                <a:solidFill>
                  <a:srgbClr val="000000"/>
                </a:solidFill>
                <a:effectLst/>
                <a:uFillTx/>
                <a:latin typeface="游ゴシック" panose="020B0400000000000000" pitchFamily="50" charset="-128"/>
                <a:ea typeface="游ゴシック" panose="020B0400000000000000" pitchFamily="50" charset="-128"/>
                <a:cs typeface="ヒラギノ角ゴ ProN W6"/>
                <a:sym typeface="ヒラギノ角ゴ ProN W6"/>
              </a:rPr>
              <a:t>の確認</a:t>
            </a:r>
            <a:endParaRPr kumimoji="0" lang="en-US" altLang="ja-JP" sz="1050" b="1" i="0" u="none" strike="noStrike" cap="none" spc="0" normalizeH="0" baseline="0" dirty="0">
              <a:ln>
                <a:noFill/>
              </a:ln>
              <a:solidFill>
                <a:srgbClr val="000000"/>
              </a:solidFill>
              <a:effectLst/>
              <a:uFillTx/>
              <a:latin typeface="游ゴシック" panose="020B0400000000000000" pitchFamily="50" charset="-128"/>
              <a:ea typeface="游ゴシック" panose="020B0400000000000000" pitchFamily="50" charset="-128"/>
              <a:cs typeface="ヒラギノ角ゴ ProN W6"/>
              <a:sym typeface="ヒラギノ角ゴ ProN W6"/>
            </a:endParaRPr>
          </a:p>
          <a:p>
            <a:pPr marL="0" marR="0" indent="0" defTabSz="584200" rtl="0" fontAlgn="auto" latinLnBrk="0" hangingPunct="0">
              <a:lnSpc>
                <a:spcPct val="100000"/>
              </a:lnSpc>
              <a:spcBef>
                <a:spcPts val="0"/>
              </a:spcBef>
              <a:spcAft>
                <a:spcPts val="0"/>
              </a:spcAft>
              <a:buClrTx/>
              <a:buSzTx/>
              <a:buFontTx/>
              <a:buNone/>
              <a:tabLst/>
            </a:pPr>
            <a:r>
              <a:rPr lang="ja-JP" altLang="en-US" sz="1050" b="1" dirty="0">
                <a:solidFill>
                  <a:srgbClr val="000000"/>
                </a:solidFill>
                <a:latin typeface="游ゴシック" panose="020B0400000000000000" pitchFamily="50" charset="-128"/>
                <a:ea typeface="游ゴシック" panose="020B0400000000000000" pitchFamily="50" charset="-128"/>
                <a:cs typeface="ヒラギノ角ゴ ProN W6"/>
                <a:sym typeface="ヒラギノ角ゴ ProN W6"/>
              </a:rPr>
              <a:t>・要対応者と対応方向性、割り振りの決定</a:t>
            </a:r>
            <a:endParaRPr kumimoji="0" lang="ja-JP" altLang="en-US" sz="1050" b="1" i="0" u="none" strike="noStrike" cap="none" spc="0" normalizeH="0" baseline="0" dirty="0">
              <a:ln>
                <a:noFill/>
              </a:ln>
              <a:solidFill>
                <a:srgbClr val="000000"/>
              </a:solidFill>
              <a:effectLst/>
              <a:uFillTx/>
              <a:latin typeface="游ゴシック" panose="020B0400000000000000" pitchFamily="50" charset="-128"/>
              <a:ea typeface="游ゴシック" panose="020B0400000000000000" pitchFamily="50" charset="-128"/>
              <a:cs typeface="ヒラギノ角ゴ ProN W6"/>
              <a:sym typeface="ヒラギノ角ゴ ProN W6"/>
            </a:endParaRPr>
          </a:p>
        </p:txBody>
      </p:sp>
    </p:spTree>
    <p:extLst>
      <p:ext uri="{BB962C8B-B14F-4D97-AF65-F5344CB8AC3E}">
        <p14:creationId xmlns:p14="http://schemas.microsoft.com/office/powerpoint/2010/main" val="942853360"/>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DC9E6A61-F600-4E35-A327-7DD4ABB4907C}"/>
              </a:ext>
            </a:extLst>
          </p:cNvPr>
          <p:cNvSpPr/>
          <p:nvPr/>
        </p:nvSpPr>
        <p:spPr>
          <a:xfrm>
            <a:off x="40803" y="2337157"/>
            <a:ext cx="5832096" cy="3411717"/>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200" b="0" i="0" u="none" strike="noStrike" cap="none" spc="0" normalizeH="0" baseline="0">
              <a:ln>
                <a:noFill/>
              </a:ln>
              <a:solidFill>
                <a:srgbClr val="FFFFFF"/>
              </a:solidFill>
              <a:effectLst/>
              <a:uFillTx/>
              <a:latin typeface="+mn-lt"/>
              <a:ea typeface="+mn-ea"/>
              <a:cs typeface="+mn-cs"/>
              <a:sym typeface="ヒラギノ角ゴ ProN W3"/>
            </a:endParaRPr>
          </a:p>
        </p:txBody>
      </p:sp>
      <p:sp>
        <p:nvSpPr>
          <p:cNvPr id="18" name="Title 17"/>
          <p:cNvSpPr>
            <a:spLocks noGrp="1"/>
          </p:cNvSpPr>
          <p:nvPr>
            <p:ph type="title"/>
          </p:nvPr>
        </p:nvSpPr>
        <p:spPr>
          <a:xfrm>
            <a:off x="249673" y="178595"/>
            <a:ext cx="6603613" cy="476751"/>
          </a:xfrm>
        </p:spPr>
        <p:txBody>
          <a:bodyPr/>
          <a:lstStyle/>
          <a:p>
            <a:r>
              <a:rPr lang="en-US" altLang="ja-JP" b="1" dirty="0">
                <a:cs typeface="源真ゴシック Bold" panose="020B0602020203020207" pitchFamily="50" charset="-128"/>
              </a:rPr>
              <a:t>CSV</a:t>
            </a:r>
            <a:r>
              <a:rPr lang="ja-JP" altLang="en-US" b="1" dirty="0">
                <a:cs typeface="源真ゴシック Bold" panose="020B0602020203020207" pitchFamily="50" charset="-128"/>
              </a:rPr>
              <a:t>作成とアップロードについてご注意を！</a:t>
            </a:r>
          </a:p>
        </p:txBody>
      </p:sp>
      <p:sp>
        <p:nvSpPr>
          <p:cNvPr id="41" name="ホームベース 28"/>
          <p:cNvSpPr/>
          <p:nvPr/>
        </p:nvSpPr>
        <p:spPr>
          <a:xfrm>
            <a:off x="3387827" y="2910468"/>
            <a:ext cx="2231393" cy="2618822"/>
          </a:xfrm>
          <a:prstGeom prst="homePlate">
            <a:avLst>
              <a:gd name="adj" fmla="val 3231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8"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アンケート配信</a:t>
            </a:r>
            <a:endParaRPr lang="en-US" altLang="ja-JP" sz="1108"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午前</a:t>
            </a:r>
            <a:r>
              <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10</a:t>
            </a:r>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時以降順次配信</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endParaRPr lang="en-US" altLang="ja-JP" sz="969"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＜初回メール配信＞</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①導入メール</a:t>
            </a:r>
            <a:r>
              <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設定時のみ</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②ログイン情報メール</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③回答メール</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＜アプリ＞</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プッシュ通知</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＜共有端末＞</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貴社より直接伝達</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43" name="正方形/長方形 37"/>
          <p:cNvSpPr/>
          <p:nvPr/>
        </p:nvSpPr>
        <p:spPr>
          <a:xfrm>
            <a:off x="40803" y="3436760"/>
            <a:ext cx="568663" cy="7216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8" b="1" dirty="0">
                <a:solidFill>
                  <a:schemeClr val="bg1">
                    <a:lumMod val="75000"/>
                  </a:schemeClr>
                </a:solidFill>
                <a:latin typeface="游ゴシック" panose="020B0400000000000000" pitchFamily="50" charset="-128"/>
                <a:ea typeface="游ゴシック" panose="020B0400000000000000" pitchFamily="50" charset="-128"/>
                <a:cs typeface="源真ゴシック Bold" panose="020B0602020203020207" pitchFamily="50" charset="-128"/>
              </a:rPr>
              <a:t>貴社</a:t>
            </a:r>
          </a:p>
        </p:txBody>
      </p:sp>
      <p:sp>
        <p:nvSpPr>
          <p:cNvPr id="44" name="正方形/長方形 38"/>
          <p:cNvSpPr/>
          <p:nvPr/>
        </p:nvSpPr>
        <p:spPr>
          <a:xfrm>
            <a:off x="-30693" y="4803791"/>
            <a:ext cx="649631" cy="7813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8" b="1" dirty="0">
                <a:solidFill>
                  <a:schemeClr val="bg1">
                    <a:lumMod val="75000"/>
                  </a:schemeClr>
                </a:solidFill>
                <a:latin typeface="游ゴシック" panose="020B0400000000000000" pitchFamily="50" charset="-128"/>
                <a:ea typeface="游ゴシック" panose="020B0400000000000000" pitchFamily="50" charset="-128"/>
                <a:cs typeface="源真ゴシック Bold" panose="020B0602020203020207" pitchFamily="50" charset="-128"/>
              </a:rPr>
              <a:t>Geppo</a:t>
            </a:r>
            <a:endParaRPr lang="ja-JP" altLang="en-US" sz="1108" b="1" dirty="0">
              <a:solidFill>
                <a:schemeClr val="bg1">
                  <a:lumMod val="75000"/>
                </a:schemeClr>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46" name="正方形/長方形 40"/>
          <p:cNvSpPr>
            <a:spLocks noChangeAspect="1"/>
          </p:cNvSpPr>
          <p:nvPr/>
        </p:nvSpPr>
        <p:spPr>
          <a:xfrm>
            <a:off x="638029" y="2465743"/>
            <a:ext cx="802763"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お申込日</a:t>
            </a:r>
            <a:endPar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50" name="正方形/長方形 44"/>
          <p:cNvSpPr>
            <a:spLocks noChangeAspect="1"/>
          </p:cNvSpPr>
          <p:nvPr/>
        </p:nvSpPr>
        <p:spPr>
          <a:xfrm>
            <a:off x="2469310" y="2469483"/>
            <a:ext cx="809044" cy="303861"/>
          </a:xfrm>
          <a:prstGeom prst="rect">
            <a:avLst/>
          </a:prstGeom>
          <a:solidFill>
            <a:srgbClr val="E76D64"/>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ご利用開始</a:t>
            </a:r>
            <a:endParaRPr lang="en-US" altLang="ja-JP" sz="9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en-US" altLang="ja-JP" sz="9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3</a:t>
            </a:r>
            <a:r>
              <a:rPr lang="ja-JP" altLang="en-US" sz="9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営業日前</a:t>
            </a:r>
          </a:p>
        </p:txBody>
      </p:sp>
      <p:sp>
        <p:nvSpPr>
          <p:cNvPr id="51" name="ホームベース 45"/>
          <p:cNvSpPr/>
          <p:nvPr/>
        </p:nvSpPr>
        <p:spPr>
          <a:xfrm>
            <a:off x="589729" y="4807957"/>
            <a:ext cx="875869" cy="721695"/>
          </a:xfrm>
          <a:prstGeom prst="homePlate">
            <a:avLst>
              <a:gd name="adj" fmla="val 3231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アカウント</a:t>
            </a:r>
            <a:endParaRPr lang="en-US" altLang="ja-JP" sz="831"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831"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発行</a:t>
            </a:r>
          </a:p>
        </p:txBody>
      </p:sp>
      <p:sp>
        <p:nvSpPr>
          <p:cNvPr id="52" name="正方形/長方形 48"/>
          <p:cNvSpPr>
            <a:spLocks noChangeAspect="1"/>
          </p:cNvSpPr>
          <p:nvPr/>
        </p:nvSpPr>
        <p:spPr>
          <a:xfrm>
            <a:off x="3338565" y="2465743"/>
            <a:ext cx="2240399"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ご利用開始</a:t>
            </a:r>
            <a:endPar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（利用開始後最初の営業日）</a:t>
            </a:r>
          </a:p>
        </p:txBody>
      </p:sp>
      <p:cxnSp>
        <p:nvCxnSpPr>
          <p:cNvPr id="55" name="直線コネクタ 89"/>
          <p:cNvCxnSpPr/>
          <p:nvPr/>
        </p:nvCxnSpPr>
        <p:spPr>
          <a:xfrm>
            <a:off x="538977" y="2817224"/>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cxnSp>
        <p:nvCxnSpPr>
          <p:cNvPr id="56" name="直線コネクタ 89"/>
          <p:cNvCxnSpPr/>
          <p:nvPr/>
        </p:nvCxnSpPr>
        <p:spPr>
          <a:xfrm>
            <a:off x="1501003" y="2785143"/>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sp>
        <p:nvSpPr>
          <p:cNvPr id="49" name="ホームベース 28"/>
          <p:cNvSpPr/>
          <p:nvPr/>
        </p:nvSpPr>
        <p:spPr>
          <a:xfrm>
            <a:off x="1536013" y="4045932"/>
            <a:ext cx="885896" cy="1555096"/>
          </a:xfrm>
          <a:prstGeom prst="homePlate">
            <a:avLst>
              <a:gd name="adj" fmla="val 3231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キックオフ</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（本日！）</a:t>
            </a:r>
            <a:endParaRPr lang="en-US" altLang="ja-JP" sz="923"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57" name="正方形/長方形 44"/>
          <p:cNvSpPr>
            <a:spLocks noChangeAspect="1"/>
          </p:cNvSpPr>
          <p:nvPr/>
        </p:nvSpPr>
        <p:spPr>
          <a:xfrm>
            <a:off x="1600055" y="2469483"/>
            <a:ext cx="809044"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ご利用開始</a:t>
            </a:r>
            <a:endPar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en-US" altLang="ja-JP"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1</a:t>
            </a:r>
            <a:r>
              <a:rPr lang="ja-JP" altLang="en-US" sz="83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週間前</a:t>
            </a:r>
          </a:p>
        </p:txBody>
      </p:sp>
      <p:sp>
        <p:nvSpPr>
          <p:cNvPr id="2" name="スライド番号プレースホルダー 1">
            <a:extLst>
              <a:ext uri="{FF2B5EF4-FFF2-40B4-BE49-F238E27FC236}">
                <a16:creationId xmlns:a16="http://schemas.microsoft.com/office/drawing/2014/main" id="{35B410B3-1B2A-4296-99A6-3E40ADB0E1F1}"/>
              </a:ext>
            </a:extLst>
          </p:cNvPr>
          <p:cNvSpPr>
            <a:spLocks noGrp="1"/>
          </p:cNvSpPr>
          <p:nvPr>
            <p:ph type="sldNum" sz="quarter" idx="2"/>
          </p:nvPr>
        </p:nvSpPr>
        <p:spPr/>
        <p:txBody>
          <a:bodyPr/>
          <a:lstStyle/>
          <a:p>
            <a:fld id="{86CB4B4D-7CA3-9044-876B-883B54F8677D}" type="slidenum">
              <a:rPr lang="en-US" altLang="ja-JP" smtClean="0"/>
              <a:t>35</a:t>
            </a:fld>
            <a:endParaRPr lang="ja-JP" altLang="en-US" dirty="0"/>
          </a:p>
        </p:txBody>
      </p:sp>
      <p:cxnSp>
        <p:nvCxnSpPr>
          <p:cNvPr id="38" name="直線コネクタ 89">
            <a:extLst>
              <a:ext uri="{FF2B5EF4-FFF2-40B4-BE49-F238E27FC236}">
                <a16:creationId xmlns:a16="http://schemas.microsoft.com/office/drawing/2014/main" id="{7A0BD606-5D76-4150-817D-5922B2BF9D17}"/>
              </a:ext>
            </a:extLst>
          </p:cNvPr>
          <p:cNvCxnSpPr/>
          <p:nvPr/>
        </p:nvCxnSpPr>
        <p:spPr>
          <a:xfrm>
            <a:off x="2413776" y="2785143"/>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cxnSp>
        <p:nvCxnSpPr>
          <p:cNvPr id="40" name="直線コネクタ 89">
            <a:extLst>
              <a:ext uri="{FF2B5EF4-FFF2-40B4-BE49-F238E27FC236}">
                <a16:creationId xmlns:a16="http://schemas.microsoft.com/office/drawing/2014/main" id="{AACD1679-8A86-4276-90E7-DAAB79907FE0}"/>
              </a:ext>
            </a:extLst>
          </p:cNvPr>
          <p:cNvCxnSpPr/>
          <p:nvPr/>
        </p:nvCxnSpPr>
        <p:spPr>
          <a:xfrm>
            <a:off x="3311535" y="2785143"/>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sp>
        <p:nvSpPr>
          <p:cNvPr id="39" name="テキスト ボックス 26">
            <a:extLst>
              <a:ext uri="{FF2B5EF4-FFF2-40B4-BE49-F238E27FC236}">
                <a16:creationId xmlns:a16="http://schemas.microsoft.com/office/drawing/2014/main" id="{14151E8B-57AF-4800-930F-8119584200C6}"/>
              </a:ext>
            </a:extLst>
          </p:cNvPr>
          <p:cNvSpPr txBox="1"/>
          <p:nvPr/>
        </p:nvSpPr>
        <p:spPr>
          <a:xfrm>
            <a:off x="562708" y="1109126"/>
            <a:ext cx="8018586" cy="830997"/>
          </a:xfrm>
          <a:prstGeom prst="rect">
            <a:avLst/>
          </a:prstGeom>
          <a:noFill/>
        </p:spPr>
        <p:txBody>
          <a:bodyPr wrap="square" rtlCol="0" anchor="t">
            <a:spAutoFit/>
          </a:bodyPr>
          <a:lstStyle/>
          <a:p>
            <a:pPr algn="ctr"/>
            <a:r>
              <a:rPr lang="en-US" altLang="ja-JP" sz="1600" b="1" dirty="0">
                <a:latin typeface="游ゴシック" panose="020B0400000000000000" pitchFamily="50" charset="-128"/>
                <a:ea typeface="游ゴシック" panose="020B0400000000000000" pitchFamily="50" charset="-128"/>
                <a:cs typeface="源真ゴシック Bold" panose="020B0602020203020207" pitchFamily="50" charset="-128"/>
              </a:rPr>
              <a:t>CSV</a:t>
            </a:r>
            <a:r>
              <a:rPr lang="ja-JP" altLang="en-US" sz="1600" b="1" dirty="0">
                <a:latin typeface="游ゴシック" panose="020B0400000000000000" pitchFamily="50" charset="-128"/>
                <a:ea typeface="游ゴシック" panose="020B0400000000000000" pitchFamily="50" charset="-128"/>
                <a:cs typeface="源真ゴシック Bold" panose="020B0602020203020207" pitchFamily="50" charset="-128"/>
              </a:rPr>
              <a:t>のアップロードが間に合わず、</a:t>
            </a:r>
            <a:endParaRPr lang="en-US" altLang="ja-JP" sz="1600"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600" b="1" dirty="0">
                <a:latin typeface="游ゴシック" panose="020B0400000000000000" pitchFamily="50" charset="-128"/>
                <a:ea typeface="游ゴシック" panose="020B0400000000000000" pitchFamily="50" charset="-128"/>
                <a:cs typeface="源真ゴシック Bold" panose="020B0602020203020207" pitchFamily="50" charset="-128"/>
              </a:rPr>
              <a:t>予定されていた配信日に配信できないケースがございます。</a:t>
            </a:r>
            <a:endParaRPr lang="en-US" altLang="ja-JP" sz="1600"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600" b="1" dirty="0">
                <a:latin typeface="游ゴシック" panose="020B0400000000000000" pitchFamily="50" charset="-128"/>
                <a:ea typeface="游ゴシック" panose="020B0400000000000000" pitchFamily="50" charset="-128"/>
                <a:cs typeface="源真ゴシック Bold" panose="020B0602020203020207" pitchFamily="50" charset="-128"/>
              </a:rPr>
              <a:t>余裕をもってアップロードをお願いいたします！</a:t>
            </a:r>
            <a:endParaRPr lang="en-US" altLang="ja-JP" sz="1600"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pic>
        <p:nvPicPr>
          <p:cNvPr id="45" name="Google Shape;115;p2" descr="イメージ">
            <a:extLst>
              <a:ext uri="{FF2B5EF4-FFF2-40B4-BE49-F238E27FC236}">
                <a16:creationId xmlns:a16="http://schemas.microsoft.com/office/drawing/2014/main" id="{179D440A-3D64-47E9-98EE-AA581F8387A0}"/>
              </a:ext>
            </a:extLst>
          </p:cNvPr>
          <p:cNvPicPr preferRelativeResize="0"/>
          <p:nvPr/>
        </p:nvPicPr>
        <p:blipFill rotWithShape="1">
          <a:blip r:embed="rId3">
            <a:alphaModFix/>
          </a:blip>
          <a:srcRect/>
          <a:stretch/>
        </p:blipFill>
        <p:spPr>
          <a:xfrm>
            <a:off x="7776929" y="4197599"/>
            <a:ext cx="1318958" cy="1502989"/>
          </a:xfrm>
          <a:prstGeom prst="rect">
            <a:avLst/>
          </a:prstGeom>
          <a:noFill/>
          <a:ln>
            <a:noFill/>
          </a:ln>
        </p:spPr>
      </p:pic>
      <p:sp>
        <p:nvSpPr>
          <p:cNvPr id="3" name="吹き出し: 角を丸めた四角形 2">
            <a:extLst>
              <a:ext uri="{FF2B5EF4-FFF2-40B4-BE49-F238E27FC236}">
                <a16:creationId xmlns:a16="http://schemas.microsoft.com/office/drawing/2014/main" id="{2F86B5E8-C8E9-41CD-BE30-5968F7DC91C9}"/>
              </a:ext>
            </a:extLst>
          </p:cNvPr>
          <p:cNvSpPr/>
          <p:nvPr/>
        </p:nvSpPr>
        <p:spPr>
          <a:xfrm>
            <a:off x="6174557" y="2910468"/>
            <a:ext cx="2231393" cy="1247987"/>
          </a:xfrm>
          <a:prstGeom prst="wedgeRoundRectCallout">
            <a:avLst>
              <a:gd name="adj1" fmla="val 28173"/>
              <a:gd name="adj2" fmla="val 78362"/>
              <a:gd name="adj3" fmla="val 16667"/>
            </a:avLst>
          </a:prstGeom>
          <a:solidFill>
            <a:srgbClr val="E76D6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ja-JP" altLang="en-US" sz="1400" b="1" i="0" u="none" strike="noStrike" cap="none" spc="0" normalizeH="0" baseline="0" dirty="0">
                <a:ln>
                  <a:noFill/>
                </a:ln>
                <a:solidFill>
                  <a:schemeClr val="bg1"/>
                </a:solidFill>
                <a:effectLst/>
                <a:uFillTx/>
                <a:latin typeface="游ゴシック" panose="020B0400000000000000" pitchFamily="50" charset="-128"/>
                <a:ea typeface="游ゴシック" panose="020B0400000000000000" pitchFamily="50" charset="-128"/>
                <a:sym typeface="ヒラギノ角ゴ ProN W3"/>
              </a:rPr>
              <a:t>最低限</a:t>
            </a:r>
            <a:r>
              <a:rPr lang="ja-JP" altLang="en-US" sz="1400" b="1" dirty="0">
                <a:solidFill>
                  <a:schemeClr val="bg1"/>
                </a:solidFill>
                <a:latin typeface="游ゴシック" panose="020B0400000000000000" pitchFamily="50" charset="-128"/>
                <a:ea typeface="游ゴシック" panose="020B0400000000000000" pitchFamily="50" charset="-128"/>
                <a:sym typeface="ヒラギノ角ゴ ProN W3"/>
              </a:rPr>
              <a:t>配信できるだけの組織</a:t>
            </a:r>
            <a:r>
              <a:rPr lang="en-US" altLang="ja-JP" sz="1400" b="1" dirty="0">
                <a:solidFill>
                  <a:schemeClr val="bg1"/>
                </a:solidFill>
                <a:latin typeface="游ゴシック" panose="020B0400000000000000" pitchFamily="50" charset="-128"/>
                <a:ea typeface="游ゴシック" panose="020B0400000000000000" pitchFamily="50" charset="-128"/>
                <a:sym typeface="ヒラギノ角ゴ ProN W3"/>
              </a:rPr>
              <a:t>/</a:t>
            </a:r>
            <a:r>
              <a:rPr lang="ja-JP" altLang="en-US" sz="1400" b="1" dirty="0">
                <a:solidFill>
                  <a:schemeClr val="bg1"/>
                </a:solidFill>
                <a:latin typeface="游ゴシック" panose="020B0400000000000000" pitchFamily="50" charset="-128"/>
                <a:ea typeface="游ゴシック" panose="020B0400000000000000" pitchFamily="50" charset="-128"/>
                <a:sym typeface="ヒラギノ角ゴ ProN W3"/>
              </a:rPr>
              <a:t>従業員情報は早めにアップロードしたほうがよさそうだな</a:t>
            </a:r>
            <a:endParaRPr lang="en-US" altLang="ja-JP" sz="1400" b="1" dirty="0">
              <a:solidFill>
                <a:schemeClr val="bg1"/>
              </a:solidFill>
              <a:latin typeface="游ゴシック" panose="020B0400000000000000" pitchFamily="50" charset="-128"/>
              <a:ea typeface="游ゴシック" panose="020B0400000000000000" pitchFamily="50" charset="-128"/>
              <a:sym typeface="ヒラギノ角ゴ ProN W3"/>
            </a:endParaRPr>
          </a:p>
        </p:txBody>
      </p:sp>
      <p:sp>
        <p:nvSpPr>
          <p:cNvPr id="77" name="ホームベース 49"/>
          <p:cNvSpPr/>
          <p:nvPr/>
        </p:nvSpPr>
        <p:spPr>
          <a:xfrm>
            <a:off x="2112096" y="3519170"/>
            <a:ext cx="1166258" cy="499527"/>
          </a:xfrm>
          <a:prstGeom prst="homePlate">
            <a:avLst>
              <a:gd name="adj" fmla="val 32311"/>
            </a:avLst>
          </a:prstGeom>
          <a:solidFill>
            <a:srgbClr val="E76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配信準備</a:t>
            </a:r>
            <a:endParaRPr lang="en-US" altLang="ja-JP" sz="10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7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組織／従業員</a:t>
            </a:r>
            <a:r>
              <a:rPr lang="en-US" altLang="ja-JP" sz="7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.csv</a:t>
            </a:r>
            <a:r>
              <a:rPr lang="ja-JP" altLang="en-US" sz="7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作成・アップロード</a:t>
            </a:r>
            <a:endParaRPr lang="en-US" altLang="ja-JP" sz="7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7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追加質問などの設定</a:t>
            </a:r>
          </a:p>
        </p:txBody>
      </p:sp>
      <p:sp>
        <p:nvSpPr>
          <p:cNvPr id="78" name="ホームベース 49"/>
          <p:cNvSpPr/>
          <p:nvPr/>
        </p:nvSpPr>
        <p:spPr>
          <a:xfrm>
            <a:off x="2103648" y="2910469"/>
            <a:ext cx="1174706" cy="499527"/>
          </a:xfrm>
          <a:prstGeom prst="homePlate">
            <a:avLst>
              <a:gd name="adj" fmla="val 3231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69"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従業員への周知</a:t>
            </a:r>
            <a:endParaRPr lang="en-US" altLang="ja-JP" sz="969"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7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（アプリの場合はアプリ</a:t>
            </a:r>
            <a:r>
              <a:rPr lang="en-US" altLang="ja-JP" sz="7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DL</a:t>
            </a:r>
            <a:r>
              <a:rPr lang="ja-JP" altLang="en-US" sz="700" b="1" dirty="0">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及びログイン）</a:t>
            </a:r>
          </a:p>
        </p:txBody>
      </p:sp>
    </p:spTree>
    <p:extLst>
      <p:ext uri="{BB962C8B-B14F-4D97-AF65-F5344CB8AC3E}">
        <p14:creationId xmlns:p14="http://schemas.microsoft.com/office/powerpoint/2010/main" val="2582365429"/>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pPr defTabSz="379164" hangingPunct="0">
              <a:defRPr/>
            </a:pPr>
            <a:r>
              <a:rPr lang="en-US" altLang="ja-JP" b="1" dirty="0">
                <a:latin typeface="Yu Gothic" panose="020B0400000000000000" pitchFamily="34" charset="-128"/>
                <a:ea typeface="Yu Gothic" panose="020B0400000000000000" pitchFamily="34" charset="-128"/>
                <a:sym typeface="ヒラギノ角ゴ ProN W6"/>
              </a:rPr>
              <a:t>CS</a:t>
            </a:r>
            <a:r>
              <a:rPr lang="ja-JP" altLang="en-US" b="1" dirty="0">
                <a:latin typeface="Yu Gothic" panose="020B0400000000000000" pitchFamily="34" charset="-128"/>
                <a:ea typeface="Yu Gothic" panose="020B0400000000000000" pitchFamily="34" charset="-128"/>
                <a:sym typeface="ヒラギノ角ゴ ProN W6"/>
              </a:rPr>
              <a:t>によるサポートスケジュール</a:t>
            </a:r>
          </a:p>
        </p:txBody>
      </p:sp>
      <p:sp>
        <p:nvSpPr>
          <p:cNvPr id="61" name="テキスト ボックス 26"/>
          <p:cNvSpPr txBox="1"/>
          <p:nvPr/>
        </p:nvSpPr>
        <p:spPr>
          <a:xfrm>
            <a:off x="1110755" y="1203312"/>
            <a:ext cx="6922491" cy="319639"/>
          </a:xfrm>
          <a:prstGeom prst="rect">
            <a:avLst/>
          </a:prstGeom>
          <a:noFill/>
        </p:spPr>
        <p:txBody>
          <a:bodyPr wrap="square" rtlCol="0" anchor="t">
            <a:spAutoFit/>
          </a:bodyPr>
          <a:lstStyle/>
          <a:p>
            <a:pPr algn="ctr"/>
            <a:r>
              <a:rPr lang="ja-JP" altLang="en-US" sz="1477" b="1" dirty="0">
                <a:latin typeface="游ゴシック" panose="020B0400000000000000" pitchFamily="50" charset="-128"/>
                <a:ea typeface="游ゴシック" panose="020B0400000000000000" pitchFamily="50" charset="-128"/>
              </a:rPr>
              <a:t>専属の</a:t>
            </a:r>
            <a:r>
              <a:rPr lang="en-US" altLang="ja-JP" sz="1477" b="1" dirty="0">
                <a:latin typeface="游ゴシック" panose="020B0400000000000000" pitchFamily="50" charset="-128"/>
                <a:ea typeface="游ゴシック" panose="020B0400000000000000" pitchFamily="50" charset="-128"/>
              </a:rPr>
              <a:t>CS</a:t>
            </a:r>
            <a:r>
              <a:rPr lang="ja-JP" altLang="en-US" sz="1477" b="1" dirty="0">
                <a:latin typeface="游ゴシック" panose="020B0400000000000000" pitchFamily="50" charset="-128"/>
                <a:ea typeface="游ゴシック" panose="020B0400000000000000" pitchFamily="50" charset="-128"/>
              </a:rPr>
              <a:t>スタッフが導入前から導入後の定期振り返りまで伴走させて頂きます</a:t>
            </a:r>
          </a:p>
        </p:txBody>
      </p:sp>
      <p:graphicFrame>
        <p:nvGraphicFramePr>
          <p:cNvPr id="38" name="表"/>
          <p:cNvGraphicFramePr/>
          <p:nvPr>
            <p:extLst>
              <p:ext uri="{D42A27DB-BD31-4B8C-83A1-F6EECF244321}">
                <p14:modId xmlns:p14="http://schemas.microsoft.com/office/powerpoint/2010/main" val="1357386007"/>
              </p:ext>
            </p:extLst>
          </p:nvPr>
        </p:nvGraphicFramePr>
        <p:xfrm>
          <a:off x="463933" y="1830256"/>
          <a:ext cx="8216136" cy="4107776"/>
        </p:xfrm>
        <a:graphic>
          <a:graphicData uri="http://schemas.openxmlformats.org/drawingml/2006/table">
            <a:tbl>
              <a:tblPr bandRow="1"/>
              <a:tblGrid>
                <a:gridCol w="1305985">
                  <a:extLst>
                    <a:ext uri="{9D8B030D-6E8A-4147-A177-3AD203B41FA5}">
                      <a16:colId xmlns:a16="http://schemas.microsoft.com/office/drawing/2014/main" val="20000"/>
                    </a:ext>
                  </a:extLst>
                </a:gridCol>
                <a:gridCol w="1596123">
                  <a:extLst>
                    <a:ext uri="{9D8B030D-6E8A-4147-A177-3AD203B41FA5}">
                      <a16:colId xmlns:a16="http://schemas.microsoft.com/office/drawing/2014/main" val="20001"/>
                    </a:ext>
                  </a:extLst>
                </a:gridCol>
                <a:gridCol w="2644963">
                  <a:extLst>
                    <a:ext uri="{9D8B030D-6E8A-4147-A177-3AD203B41FA5}">
                      <a16:colId xmlns:a16="http://schemas.microsoft.com/office/drawing/2014/main" val="20002"/>
                    </a:ext>
                  </a:extLst>
                </a:gridCol>
                <a:gridCol w="2669065">
                  <a:extLst>
                    <a:ext uri="{9D8B030D-6E8A-4147-A177-3AD203B41FA5}">
                      <a16:colId xmlns:a16="http://schemas.microsoft.com/office/drawing/2014/main" val="20003"/>
                    </a:ext>
                  </a:extLst>
                </a:gridCol>
              </a:tblGrid>
              <a:tr h="437391">
                <a:tc>
                  <a:txBody>
                    <a:bodyPr/>
                    <a:lstStyle/>
                    <a:p>
                      <a:pPr algn="ctr" defTabSz="914400">
                        <a:defRPr sz="1800"/>
                      </a:pPr>
                      <a:r>
                        <a:rPr lang="ja-JP" altLang="en-US" sz="1400" b="1" i="0" dirty="0">
                          <a:solidFill>
                            <a:schemeClr val="bg1"/>
                          </a:solidFill>
                          <a:latin typeface="游ゴシック" panose="020B0400000000000000" pitchFamily="50" charset="-128"/>
                          <a:ea typeface="游ゴシック" panose="020B0400000000000000" pitchFamily="50" charset="-128"/>
                          <a:sym typeface="ヒラギノ角ゴ ProN W3"/>
                        </a:rPr>
                        <a:t>会議体名称</a:t>
                      </a:r>
                      <a:endParaRPr sz="1400" b="1" i="0" dirty="0">
                        <a:solidFill>
                          <a:schemeClr val="bg1"/>
                        </a:solidFill>
                        <a:latin typeface="游ゴシック" panose="020B0400000000000000" pitchFamily="50" charset="-128"/>
                        <a:ea typeface="游ゴシック" panose="020B0400000000000000" pitchFamily="50" charset="-128"/>
                        <a:sym typeface="ヒラギノ角ゴ ProN W3"/>
                      </a:endParaRPr>
                    </a:p>
                  </a:txBody>
                  <a:tcPr marL="65821" marR="65821" marT="24772" marB="24772" anchor="ctr" horzOverflow="overflow">
                    <a:lnL w="1270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tx1">
                        <a:lumMod val="50000"/>
                        <a:lumOff val="50000"/>
                      </a:schemeClr>
                    </a:solidFill>
                  </a:tcPr>
                </a:tc>
                <a:tc>
                  <a:txBody>
                    <a:bodyPr/>
                    <a:lstStyle/>
                    <a:p>
                      <a:pPr algn="ctr" defTabSz="914400">
                        <a:defRPr sz="1800"/>
                      </a:pPr>
                      <a:r>
                        <a:rPr lang="ja-JP" altLang="en-US" sz="1400" b="1" i="0" dirty="0">
                          <a:solidFill>
                            <a:schemeClr val="bg1"/>
                          </a:solidFill>
                          <a:latin typeface="游ゴシック" panose="020B0400000000000000" pitchFamily="50" charset="-128"/>
                          <a:ea typeface="游ゴシック" panose="020B0400000000000000" pitchFamily="50" charset="-128"/>
                          <a:sym typeface="ヒラギノ角ゴ ProN W3"/>
                        </a:rPr>
                        <a:t>実施タイミング</a:t>
                      </a:r>
                      <a:endParaRPr sz="1400" b="1" i="0" dirty="0">
                        <a:solidFill>
                          <a:schemeClr val="bg1"/>
                        </a:solidFill>
                        <a:latin typeface="游ゴシック" panose="020B0400000000000000" pitchFamily="50" charset="-128"/>
                        <a:ea typeface="游ゴシック" panose="020B0400000000000000" pitchFamily="50" charset="-128"/>
                        <a:sym typeface="ヒラギノ角ゴ ProN W3"/>
                      </a:endParaRPr>
                    </a:p>
                  </a:txBody>
                  <a:tcPr marL="65821" marR="65821" marT="24772" marB="24772" anchor="ctr" horzOverflow="overflow">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tx1">
                        <a:lumMod val="50000"/>
                        <a:lumOff val="50000"/>
                      </a:schemeClr>
                    </a:solidFill>
                  </a:tcPr>
                </a:tc>
                <a:tc>
                  <a:txBody>
                    <a:bodyPr/>
                    <a:lstStyle/>
                    <a:p>
                      <a:pPr algn="ctr" defTabSz="914400">
                        <a:defRPr sz="1800"/>
                      </a:pPr>
                      <a:r>
                        <a:rPr lang="ja-JP" altLang="en-US" sz="1400" b="1" i="0" dirty="0">
                          <a:solidFill>
                            <a:schemeClr val="bg1"/>
                          </a:solidFill>
                          <a:latin typeface="游ゴシック" panose="020B0400000000000000" pitchFamily="50" charset="-128"/>
                          <a:ea typeface="游ゴシック" panose="020B0400000000000000" pitchFamily="50" charset="-128"/>
                          <a:sym typeface="ヒラギノ角ゴ ProN W3"/>
                        </a:rPr>
                        <a:t>内容</a:t>
                      </a:r>
                      <a:endParaRPr sz="1400" b="1" i="0" dirty="0">
                        <a:solidFill>
                          <a:schemeClr val="bg1"/>
                        </a:solidFill>
                        <a:latin typeface="游ゴシック" panose="020B0400000000000000" pitchFamily="50" charset="-128"/>
                        <a:ea typeface="游ゴシック" panose="020B0400000000000000" pitchFamily="50" charset="-128"/>
                        <a:sym typeface="ヒラギノ角ゴ ProN W3"/>
                      </a:endParaRPr>
                    </a:p>
                  </a:txBody>
                  <a:tcPr marL="65821" marR="65821" marT="24772" marB="24772" anchor="ctr" horzOverflow="overflow">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tx1">
                        <a:lumMod val="50000"/>
                        <a:lumOff val="50000"/>
                      </a:schemeClr>
                    </a:solidFill>
                  </a:tcPr>
                </a:tc>
                <a:tc>
                  <a:txBody>
                    <a:bodyPr/>
                    <a:lstStyle/>
                    <a:p>
                      <a:pPr algn="ctr" defTabSz="914400">
                        <a:defRPr sz="1800"/>
                      </a:pPr>
                      <a:r>
                        <a:rPr lang="ja-JP" altLang="en-US" sz="1400" b="1" i="0" dirty="0">
                          <a:solidFill>
                            <a:schemeClr val="bg1"/>
                          </a:solidFill>
                          <a:latin typeface="游ゴシック" panose="020B0400000000000000" pitchFamily="50" charset="-128"/>
                          <a:ea typeface="游ゴシック" panose="020B0400000000000000" pitchFamily="50" charset="-128"/>
                          <a:sym typeface="ヒラギノ角ゴ ProN W3"/>
                        </a:rPr>
                        <a:t>参加者想定</a:t>
                      </a:r>
                      <a:endParaRPr sz="1400" b="1" i="0" dirty="0">
                        <a:solidFill>
                          <a:schemeClr val="bg1"/>
                        </a:solidFill>
                        <a:latin typeface="游ゴシック" panose="020B0400000000000000" pitchFamily="50" charset="-128"/>
                        <a:ea typeface="游ゴシック" panose="020B0400000000000000" pitchFamily="50" charset="-128"/>
                        <a:sym typeface="ヒラギノ角ゴ ProN W3"/>
                      </a:endParaRPr>
                    </a:p>
                  </a:txBody>
                  <a:tcPr marL="65821" marR="65821" marT="24772" marB="24772" anchor="ctr" horzOverflow="overflow">
                    <a:lnL w="12700" cap="flat" cmpd="sng" algn="ctr">
                      <a:solidFill>
                        <a:schemeClr val="bg1"/>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10000"/>
                  </a:ext>
                </a:extLst>
              </a:tr>
              <a:tr h="854292">
                <a:tc>
                  <a:txBody>
                    <a:bodyPr/>
                    <a:lstStyle/>
                    <a:p>
                      <a:pPr defTabSz="914400">
                        <a:defRPr sz="2200">
                          <a:sym typeface="ヒラギノ角ゴ ProN W3"/>
                        </a:defRPr>
                      </a:pPr>
                      <a:r>
                        <a:rPr lang="ja-JP" altLang="en-US" sz="1200" b="1" i="0" dirty="0">
                          <a:solidFill>
                            <a:schemeClr val="bg1"/>
                          </a:solidFill>
                          <a:latin typeface="Yu Gothic Medium" panose="020B0400000000000000" pitchFamily="34" charset="-128"/>
                          <a:ea typeface="Yu Gothic Medium" panose="020B0400000000000000" pitchFamily="34" charset="-128"/>
                        </a:rPr>
                        <a:t>キックオフ</a:t>
                      </a:r>
                      <a:r>
                        <a:rPr lang="en-US" altLang="ja-JP" sz="1200" b="1" i="0" dirty="0">
                          <a:solidFill>
                            <a:schemeClr val="bg1"/>
                          </a:solidFill>
                          <a:latin typeface="Yu Gothic Medium" panose="020B0400000000000000" pitchFamily="34" charset="-128"/>
                          <a:ea typeface="Yu Gothic Medium" panose="020B0400000000000000" pitchFamily="34" charset="-128"/>
                        </a:rPr>
                        <a:t>Mtg</a:t>
                      </a:r>
                      <a:endParaRPr sz="1200" b="1" i="0" dirty="0">
                        <a:solidFill>
                          <a:schemeClr val="bg1"/>
                        </a:solidFill>
                        <a:latin typeface="Yu Gothic Medium" panose="020B0400000000000000" pitchFamily="34" charset="-128"/>
                        <a:ea typeface="Yu Gothic Medium" panose="020B0400000000000000" pitchFamily="34" charset="-128"/>
                      </a:endParaRPr>
                    </a:p>
                  </a:txBody>
                  <a:tcPr marL="65821" marR="65821" marT="24772" marB="24772" anchor="ctr" horzOverflow="overflow">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bg1"/>
                      </a:solidFill>
                      <a:prstDash val="sysDot"/>
                      <a:round/>
                      <a:headEnd type="none" w="med" len="med"/>
                      <a:tailEnd type="none" w="med" len="med"/>
                    </a:lnB>
                    <a:solidFill>
                      <a:srgbClr val="55BBB3"/>
                    </a:solidFill>
                  </a:tcPr>
                </a:tc>
                <a:tc>
                  <a:txBody>
                    <a:bodyPr/>
                    <a:lstStyle/>
                    <a:p>
                      <a:pPr defTabSz="914400">
                        <a:defRPr sz="2200">
                          <a:sym typeface="ヒラギノ角ゴ ProN W3"/>
                        </a:defRPr>
                      </a:pPr>
                      <a:r>
                        <a:rPr lang="ja-JP" altLang="en-US" sz="1200" b="0" i="0" dirty="0">
                          <a:latin typeface="Yu Gothic Medium" panose="020B0400000000000000" pitchFamily="34" charset="-128"/>
                          <a:ea typeface="Yu Gothic Medium" panose="020B0400000000000000" pitchFamily="34" charset="-128"/>
                        </a:rPr>
                        <a:t>初回配信前</a:t>
                      </a:r>
                      <a:br>
                        <a:rPr lang="en-US" altLang="ja-JP" sz="1200" b="0" i="0" dirty="0">
                          <a:latin typeface="Yu Gothic Medium" panose="020B0400000000000000" pitchFamily="34" charset="-128"/>
                          <a:ea typeface="Yu Gothic Medium" panose="020B0400000000000000" pitchFamily="34" charset="-128"/>
                        </a:rPr>
                      </a:br>
                      <a:r>
                        <a:rPr lang="ja-JP" altLang="en-US" sz="1200" b="0" i="0" dirty="0">
                          <a:latin typeface="Yu Gothic Medium" panose="020B0400000000000000" pitchFamily="34" charset="-128"/>
                          <a:ea typeface="Yu Gothic Medium" panose="020B0400000000000000" pitchFamily="34" charset="-128"/>
                        </a:rPr>
                        <a:t>（本日）</a:t>
                      </a:r>
                      <a:endParaRPr sz="1200" b="0" i="0" dirty="0">
                        <a:latin typeface="Yu Gothic Medium" panose="020B0400000000000000" pitchFamily="34" charset="-128"/>
                        <a:ea typeface="Yu Gothic Medium" panose="020B0400000000000000" pitchFamily="34" charset="-128"/>
                      </a:endParaRPr>
                    </a:p>
                  </a:txBody>
                  <a:tcPr marL="65821" marR="65821" marT="24772" marB="24772" anchor="ctr" horzOverflow="overflow">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FFFF"/>
                    </a:solidFill>
                  </a:tcPr>
                </a:tc>
                <a:tc>
                  <a:txBody>
                    <a:bodyPr/>
                    <a:lstStyle/>
                    <a:p>
                      <a:pPr marL="285750" indent="-285750" algn="l" defTabSz="914400">
                        <a:buFont typeface="Wingdings" panose="05000000000000000000" pitchFamily="2" charset="2"/>
                        <a:buChar char="ü"/>
                        <a:defRPr sz="2200">
                          <a:sym typeface="ヒラギノ角ゴ ProN W3"/>
                        </a:defRPr>
                      </a:pPr>
                      <a:r>
                        <a:rPr lang="ja-JP" altLang="en-US" sz="1200" b="0" i="0" dirty="0">
                          <a:latin typeface="Yu Gothic Medium" panose="020B0400000000000000" pitchFamily="34" charset="-128"/>
                          <a:ea typeface="Yu Gothic Medium" panose="020B0400000000000000" pitchFamily="34" charset="-128"/>
                        </a:rPr>
                        <a:t>導入目的の確認</a:t>
                      </a:r>
                      <a:endParaRPr lang="en-US" altLang="ja-JP" sz="1200" b="0" i="0" dirty="0">
                        <a:latin typeface="Yu Gothic Medium" panose="020B0400000000000000" pitchFamily="34" charset="-128"/>
                        <a:ea typeface="Yu Gothic Medium" panose="020B0400000000000000" pitchFamily="34" charset="-128"/>
                      </a:endParaRPr>
                    </a:p>
                    <a:p>
                      <a:pPr marL="285750" indent="-285750" algn="l" defTabSz="914400">
                        <a:buFont typeface="Wingdings" panose="05000000000000000000" pitchFamily="2" charset="2"/>
                        <a:buChar char="ü"/>
                        <a:defRPr sz="2200">
                          <a:sym typeface="ヒラギノ角ゴ ProN W3"/>
                        </a:defRPr>
                      </a:pPr>
                      <a:r>
                        <a:rPr lang="ja-JP" altLang="en-US" sz="1200" b="0" i="0" dirty="0">
                          <a:latin typeface="Yu Gothic Medium" panose="020B0400000000000000" pitchFamily="34" charset="-128"/>
                          <a:ea typeface="Yu Gothic Medium" panose="020B0400000000000000" pitchFamily="34" charset="-128"/>
                        </a:rPr>
                        <a:t>アラート対応体制の議論</a:t>
                      </a:r>
                      <a:endParaRPr lang="en-US" altLang="ja-JP" sz="1200" b="0" i="0" dirty="0">
                        <a:latin typeface="Yu Gothic Medium" panose="020B0400000000000000" pitchFamily="34" charset="-128"/>
                        <a:ea typeface="Yu Gothic Medium" panose="020B0400000000000000" pitchFamily="34" charset="-128"/>
                      </a:endParaRPr>
                    </a:p>
                    <a:p>
                      <a:pPr marL="285750" indent="-285750" algn="l" defTabSz="914400">
                        <a:buFont typeface="Wingdings" panose="05000000000000000000" pitchFamily="2" charset="2"/>
                        <a:buChar char="ü"/>
                        <a:defRPr sz="2200">
                          <a:sym typeface="ヒラギノ角ゴ ProN W3"/>
                        </a:defRPr>
                      </a:pPr>
                      <a:r>
                        <a:rPr lang="ja-JP" altLang="en-US" sz="1200" b="0" i="0" dirty="0">
                          <a:latin typeface="Yu Gothic Medium" panose="020B0400000000000000" pitchFamily="34" charset="-128"/>
                          <a:ea typeface="Yu Gothic Medium" panose="020B0400000000000000" pitchFamily="34" charset="-128"/>
                        </a:rPr>
                        <a:t>配信準備のご案内</a:t>
                      </a:r>
                      <a:endParaRPr lang="en-US" altLang="ja-JP" sz="1200" b="0" i="0" dirty="0">
                        <a:latin typeface="Yu Gothic Medium" panose="020B0400000000000000" pitchFamily="34" charset="-128"/>
                        <a:ea typeface="Yu Gothic Medium" panose="020B0400000000000000" pitchFamily="34" charset="-128"/>
                      </a:endParaRPr>
                    </a:p>
                    <a:p>
                      <a:pPr marL="285750" indent="-285750" algn="l" defTabSz="914400">
                        <a:buFont typeface="Wingdings" panose="05000000000000000000" pitchFamily="2" charset="2"/>
                        <a:buChar char="ü"/>
                        <a:defRPr sz="2200">
                          <a:sym typeface="ヒラギノ角ゴ ProN W3"/>
                        </a:defRPr>
                      </a:pPr>
                      <a:r>
                        <a:rPr lang="en-US" altLang="ja-JP" sz="1200" b="0" i="0" dirty="0" err="1">
                          <a:latin typeface="Yu Gothic Medium" panose="020B0400000000000000" pitchFamily="34" charset="-128"/>
                          <a:ea typeface="Yu Gothic Medium" panose="020B0400000000000000" pitchFamily="34" charset="-128"/>
                        </a:rPr>
                        <a:t>GeppoLab</a:t>
                      </a:r>
                      <a:r>
                        <a:rPr lang="ja-JP" altLang="en-US" sz="1200" b="0" i="0" dirty="0">
                          <a:latin typeface="Yu Gothic Medium" panose="020B0400000000000000" pitchFamily="34" charset="-128"/>
                          <a:ea typeface="Yu Gothic Medium" panose="020B0400000000000000" pitchFamily="34" charset="-128"/>
                        </a:rPr>
                        <a:t>への招待</a:t>
                      </a:r>
                      <a:endParaRPr sz="1200" b="0" i="0" dirty="0">
                        <a:latin typeface="Yu Gothic Medium" panose="020B0400000000000000" pitchFamily="34" charset="-128"/>
                        <a:ea typeface="Yu Gothic Medium" panose="020B0400000000000000" pitchFamily="34" charset="-128"/>
                      </a:endParaRPr>
                    </a:p>
                  </a:txBody>
                  <a:tcPr marL="65821" marR="65821" marT="24772" marB="24772" anchor="ctr" horzOverflow="overflow">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FFFF"/>
                    </a:solidFill>
                  </a:tcPr>
                </a:tc>
                <a:tc>
                  <a:txBody>
                    <a:bodyPr/>
                    <a:lstStyle/>
                    <a:p>
                      <a:pPr marL="171450" indent="-171450" algn="l" defTabSz="914400">
                        <a:buFont typeface="Wingdings" panose="05000000000000000000" pitchFamily="2" charset="2"/>
                        <a:buChar char="u"/>
                        <a:defRPr sz="2200">
                          <a:sym typeface="ヒラギノ角ゴ ProN W3"/>
                        </a:defRPr>
                      </a:pPr>
                      <a:r>
                        <a:rPr lang="ja-JP" altLang="en-US" sz="1200" b="1" i="0" u="sng" dirty="0">
                          <a:latin typeface="Yu Gothic Medium" panose="020B0400000000000000" pitchFamily="34" charset="-128"/>
                          <a:ea typeface="Yu Gothic Medium" panose="020B0400000000000000" pitchFamily="34" charset="-128"/>
                        </a:rPr>
                        <a:t>経営・</a:t>
                      </a:r>
                      <a:r>
                        <a:rPr lang="en-US" altLang="ja-JP" sz="1200" b="1" i="0" u="sng" dirty="0" err="1">
                          <a:latin typeface="Yu Gothic Medium" panose="020B0400000000000000" pitchFamily="34" charset="-128"/>
                          <a:ea typeface="Yu Gothic Medium" panose="020B0400000000000000" pitchFamily="34" charset="-128"/>
                        </a:rPr>
                        <a:t>Geppo</a:t>
                      </a:r>
                      <a:r>
                        <a:rPr lang="ja-JP" altLang="en-US" sz="1200" b="1" i="0" u="sng" dirty="0">
                          <a:latin typeface="Yu Gothic Medium" panose="020B0400000000000000" pitchFamily="34" charset="-128"/>
                          <a:ea typeface="Yu Gothic Medium" panose="020B0400000000000000" pitchFamily="34" charset="-128"/>
                        </a:rPr>
                        <a:t>担当の部門長</a:t>
                      </a:r>
                      <a:endParaRPr lang="en-US" altLang="ja-JP" sz="1200" b="1" i="0" u="sng" dirty="0">
                        <a:latin typeface="Yu Gothic Medium" panose="020B0400000000000000" pitchFamily="34" charset="-128"/>
                        <a:ea typeface="Yu Gothic Medium" panose="020B0400000000000000" pitchFamily="34" charset="-128"/>
                      </a:endParaRPr>
                    </a:p>
                    <a:p>
                      <a:pPr marL="171450" indent="-171450" algn="l" defTabSz="914400">
                        <a:buFont typeface="Wingdings" panose="05000000000000000000" pitchFamily="2" charset="2"/>
                        <a:buChar char="u"/>
                        <a:defRPr sz="2200">
                          <a:sym typeface="ヒラギノ角ゴ ProN W3"/>
                        </a:defRPr>
                      </a:pPr>
                      <a:r>
                        <a:rPr lang="ja-JP" altLang="en-US" sz="1200" b="0" i="0" dirty="0">
                          <a:latin typeface="Yu Gothic Medium" panose="020B0400000000000000" pitchFamily="34" charset="-128"/>
                          <a:ea typeface="Yu Gothic Medium" panose="020B0400000000000000" pitchFamily="34" charset="-128"/>
                        </a:rPr>
                        <a:t>全体管理者となる方</a:t>
                      </a:r>
                      <a:endParaRPr lang="en-US" altLang="ja-JP" sz="1200" b="0" i="0" dirty="0">
                        <a:latin typeface="Yu Gothic Medium" panose="020B0400000000000000" pitchFamily="34" charset="-128"/>
                        <a:ea typeface="Yu Gothic Medium" panose="020B0400000000000000" pitchFamily="34" charset="-128"/>
                      </a:endParaRPr>
                    </a:p>
                    <a:p>
                      <a:pPr marL="171450" indent="-171450" algn="l" defTabSz="914400">
                        <a:buFont typeface="Wingdings" panose="05000000000000000000" pitchFamily="2" charset="2"/>
                        <a:buChar char="u"/>
                        <a:defRPr sz="2200">
                          <a:sym typeface="ヒラギノ角ゴ ProN W3"/>
                        </a:defRPr>
                      </a:pPr>
                      <a:r>
                        <a:rPr lang="en-US" altLang="ja-JP" sz="1200" b="0" i="0" dirty="0" err="1">
                          <a:latin typeface="Yu Gothic Medium" panose="020B0400000000000000" pitchFamily="34" charset="-128"/>
                          <a:ea typeface="Yu Gothic Medium" panose="020B0400000000000000" pitchFamily="34" charset="-128"/>
                        </a:rPr>
                        <a:t>Geppo</a:t>
                      </a:r>
                      <a:r>
                        <a:rPr lang="ja-JP" altLang="en-US" sz="1200" b="0" i="0" dirty="0">
                          <a:latin typeface="Yu Gothic Medium" panose="020B0400000000000000" pitchFamily="34" charset="-128"/>
                          <a:ea typeface="Yu Gothic Medium" panose="020B0400000000000000" pitchFamily="34" charset="-128"/>
                        </a:rPr>
                        <a:t>カスタマーサクセス</a:t>
                      </a:r>
                      <a:endParaRPr sz="1200" b="0" i="0" dirty="0">
                        <a:latin typeface="Yu Gothic Medium" panose="020B0400000000000000" pitchFamily="34" charset="-128"/>
                        <a:ea typeface="Yu Gothic Medium" panose="020B0400000000000000" pitchFamily="34" charset="-128"/>
                      </a:endParaRPr>
                    </a:p>
                  </a:txBody>
                  <a:tcPr marL="65821" marR="65821" marT="24772" marB="24772" anchor="ctr" horzOverflow="overflow">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FFFF"/>
                    </a:solidFill>
                  </a:tcPr>
                </a:tc>
                <a:extLst>
                  <a:ext uri="{0D108BD9-81ED-4DB2-BD59-A6C34878D82A}">
                    <a16:rowId xmlns:a16="http://schemas.microsoft.com/office/drawing/2014/main" val="10001"/>
                  </a:ext>
                </a:extLst>
              </a:tr>
              <a:tr h="854292">
                <a:tc>
                  <a:txBody>
                    <a:bodyPr/>
                    <a:lstStyle/>
                    <a:p>
                      <a:pPr defTabSz="914400">
                        <a:defRPr sz="2200">
                          <a:sym typeface="ヒラギノ角ゴ ProN W3"/>
                        </a:defRPr>
                      </a:pPr>
                      <a:r>
                        <a:rPr lang="ja-JP" altLang="en-US" sz="1200" b="1" i="0" dirty="0">
                          <a:solidFill>
                            <a:schemeClr val="bg1"/>
                          </a:solidFill>
                          <a:latin typeface="Yu Gothic Medium" panose="020B0400000000000000" pitchFamily="34" charset="-128"/>
                          <a:ea typeface="Yu Gothic Medium" panose="020B0400000000000000" pitchFamily="34" charset="-128"/>
                        </a:rPr>
                        <a:t>初月振り返り</a:t>
                      </a:r>
                      <a:endParaRPr sz="1200" b="1" i="0" dirty="0">
                        <a:solidFill>
                          <a:schemeClr val="bg1"/>
                        </a:solidFill>
                        <a:latin typeface="Yu Gothic Medium" panose="020B0400000000000000" pitchFamily="34" charset="-128"/>
                        <a:ea typeface="Yu Gothic Medium" panose="020B0400000000000000" pitchFamily="34" charset="-128"/>
                      </a:endParaRPr>
                    </a:p>
                  </a:txBody>
                  <a:tcPr marL="65821" marR="65821" marT="24772" marB="24772" anchor="ctr" horzOverflow="overflow">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solidFill>
                      <a:srgbClr val="55BBB3"/>
                    </a:solidFill>
                  </a:tcPr>
                </a:tc>
                <a:tc>
                  <a:txBody>
                    <a:bodyPr/>
                    <a:lstStyle/>
                    <a:p>
                      <a:pPr defTabSz="914400">
                        <a:defRPr sz="2200">
                          <a:sym typeface="ヒラギノ角ゴ ProN W3"/>
                        </a:defRPr>
                      </a:pPr>
                      <a:r>
                        <a:rPr lang="ja-JP" altLang="en-US" sz="1200" b="0" i="0" dirty="0">
                          <a:latin typeface="Yu Gothic Medium" panose="020B0400000000000000" pitchFamily="34" charset="-128"/>
                          <a:ea typeface="Yu Gothic Medium" panose="020B0400000000000000" pitchFamily="34" charset="-128"/>
                        </a:rPr>
                        <a:t>初回配信</a:t>
                      </a:r>
                      <a:r>
                        <a:rPr lang="en-US" altLang="ja-JP" sz="1200" b="0" i="0" dirty="0">
                          <a:latin typeface="Yu Gothic Medium" panose="020B0400000000000000" pitchFamily="34" charset="-128"/>
                          <a:ea typeface="Yu Gothic Medium" panose="020B0400000000000000" pitchFamily="34" charset="-128"/>
                        </a:rPr>
                        <a:t>1</a:t>
                      </a:r>
                      <a:r>
                        <a:rPr lang="ja-JP" altLang="en-US" sz="1200" b="0" i="0" dirty="0">
                          <a:latin typeface="Yu Gothic Medium" panose="020B0400000000000000" pitchFamily="34" charset="-128"/>
                          <a:ea typeface="Yu Gothic Medium" panose="020B0400000000000000" pitchFamily="34" charset="-128"/>
                        </a:rPr>
                        <a:t>か月後</a:t>
                      </a:r>
                      <a:endParaRPr sz="1200" b="0" i="0" dirty="0">
                        <a:latin typeface="Yu Gothic Medium" panose="020B0400000000000000" pitchFamily="34" charset="-128"/>
                        <a:ea typeface="Yu Gothic Medium" panose="020B0400000000000000" pitchFamily="34" charset="-128"/>
                      </a:endParaRPr>
                    </a:p>
                  </a:txBody>
                  <a:tcPr marL="65821" marR="65821" marT="24772" marB="24772" anchor="ctr" horzOverflow="overflow">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FFFF"/>
                    </a:solidFill>
                  </a:tcPr>
                </a:tc>
                <a:tc>
                  <a:txBody>
                    <a:bodyPr/>
                    <a:lstStyle/>
                    <a:p>
                      <a:pPr marL="285750" indent="-285750" algn="l" defTabSz="914400">
                        <a:buFont typeface="Wingdings" panose="05000000000000000000" pitchFamily="2" charset="2"/>
                        <a:buChar char="ü"/>
                        <a:defRPr sz="2200">
                          <a:sym typeface="ヒラギノ角ゴ ProN W3"/>
                        </a:defRPr>
                      </a:pPr>
                      <a:r>
                        <a:rPr lang="ja-JP" altLang="en-US" sz="1200" b="0" i="0" dirty="0">
                          <a:latin typeface="Yu Gothic Medium" panose="020B0400000000000000" pitchFamily="34" charset="-128"/>
                          <a:ea typeface="Yu Gothic Medium" panose="020B0400000000000000" pitchFamily="34" charset="-128"/>
                        </a:rPr>
                        <a:t>初回配信の感想ヒアリング</a:t>
                      </a:r>
                      <a:endParaRPr lang="en-US" altLang="ja-JP" sz="1200" b="0" i="0" dirty="0">
                        <a:latin typeface="Yu Gothic Medium" panose="020B0400000000000000" pitchFamily="34" charset="-128"/>
                        <a:ea typeface="Yu Gothic Medium" panose="020B0400000000000000" pitchFamily="34" charset="-128"/>
                      </a:endParaRPr>
                    </a:p>
                    <a:p>
                      <a:pPr marL="285750" indent="-285750" algn="l" defTabSz="914400">
                        <a:buFont typeface="Wingdings" panose="05000000000000000000" pitchFamily="2" charset="2"/>
                        <a:buChar char="ü"/>
                        <a:defRPr sz="2200">
                          <a:sym typeface="ヒラギノ角ゴ ProN W3"/>
                        </a:defRPr>
                      </a:pPr>
                      <a:r>
                        <a:rPr lang="ja-JP" altLang="en-US" sz="1200" b="0" i="0" dirty="0">
                          <a:latin typeface="Yu Gothic Medium" panose="020B0400000000000000" pitchFamily="34" charset="-128"/>
                          <a:ea typeface="Yu Gothic Medium" panose="020B0400000000000000" pitchFamily="34" charset="-128"/>
                        </a:rPr>
                        <a:t>単月の回答結果共有</a:t>
                      </a:r>
                      <a:endParaRPr lang="en-US" altLang="ja-JP" sz="1200" b="0" i="0" dirty="0">
                        <a:latin typeface="Yu Gothic Medium" panose="020B0400000000000000" pitchFamily="34" charset="-128"/>
                        <a:ea typeface="Yu Gothic Medium" panose="020B0400000000000000" pitchFamily="34" charset="-128"/>
                      </a:endParaRPr>
                    </a:p>
                    <a:p>
                      <a:pPr marL="285750" indent="-285750" algn="l" defTabSz="914400">
                        <a:buFont typeface="Wingdings" panose="05000000000000000000" pitchFamily="2" charset="2"/>
                        <a:buChar char="ü"/>
                        <a:defRPr sz="2200">
                          <a:sym typeface="ヒラギノ角ゴ ProN W3"/>
                        </a:defRPr>
                      </a:pPr>
                      <a:r>
                        <a:rPr lang="ja-JP" altLang="en-US" sz="1200" b="0" i="0" dirty="0">
                          <a:latin typeface="Yu Gothic Medium" panose="020B0400000000000000" pitchFamily="34" charset="-128"/>
                          <a:ea typeface="Yu Gothic Medium" panose="020B0400000000000000" pitchFamily="34" charset="-128"/>
                        </a:rPr>
                        <a:t>アラート対応状況の確認</a:t>
                      </a:r>
                      <a:endParaRPr sz="1200" b="0" i="0" dirty="0">
                        <a:latin typeface="Yu Gothic Medium" panose="020B0400000000000000" pitchFamily="34" charset="-128"/>
                        <a:ea typeface="Yu Gothic Medium" panose="020B0400000000000000" pitchFamily="34" charset="-128"/>
                      </a:endParaRPr>
                    </a:p>
                  </a:txBody>
                  <a:tcPr marL="65821" marR="65821" marT="24772" marB="24772" anchor="ctr" horzOverflow="overflow">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FFFF"/>
                    </a:solidFill>
                  </a:tcPr>
                </a:tc>
                <a:tc>
                  <a:txBody>
                    <a:bodyPr/>
                    <a:lstStyle/>
                    <a:p>
                      <a:pPr marL="171450" marR="0" lvl="0" indent="-171450" algn="l" defTabSz="914400" eaLnBrk="1" fontAlgn="auto" latinLnBrk="0" hangingPunct="1">
                        <a:lnSpc>
                          <a:spcPct val="100000"/>
                        </a:lnSpc>
                        <a:spcBef>
                          <a:spcPts val="0"/>
                        </a:spcBef>
                        <a:spcAft>
                          <a:spcPts val="0"/>
                        </a:spcAft>
                        <a:buClrTx/>
                        <a:buSzTx/>
                        <a:buFont typeface="Wingdings" panose="05000000000000000000" pitchFamily="2" charset="2"/>
                        <a:buChar char="u"/>
                        <a:tabLst/>
                        <a:defRPr sz="2200">
                          <a:sym typeface="ヒラギノ角ゴ ProN W3"/>
                        </a:defRPr>
                      </a:pPr>
                      <a:r>
                        <a:rPr kumimoji="0" lang="ja-JP" altLang="en-US" sz="1200" b="0" i="0" u="none" strike="noStrike" kern="0" cap="none" spc="0" normalizeH="0" baseline="0" noProof="0" dirty="0">
                          <a:ln>
                            <a:noFill/>
                          </a:ln>
                          <a:solidFill>
                            <a:srgbClr val="000000"/>
                          </a:solidFill>
                          <a:effectLst/>
                          <a:uLnTx/>
                          <a:uFillTx/>
                          <a:latin typeface="Yu Gothic Medium" panose="020B0400000000000000" pitchFamily="34" charset="-128"/>
                          <a:ea typeface="Yu Gothic Medium" panose="020B0400000000000000" pitchFamily="34" charset="-128"/>
                          <a:sym typeface="ヒラギノ角ゴ ProN W3"/>
                        </a:rPr>
                        <a:t>全体管理者となる方</a:t>
                      </a:r>
                    </a:p>
                    <a:p>
                      <a:pPr marL="171450" marR="0" lvl="0" indent="-171450" algn="l" defTabSz="914400" eaLnBrk="1" fontAlgn="auto" latinLnBrk="0" hangingPunct="1">
                        <a:lnSpc>
                          <a:spcPct val="100000"/>
                        </a:lnSpc>
                        <a:spcBef>
                          <a:spcPts val="0"/>
                        </a:spcBef>
                        <a:spcAft>
                          <a:spcPts val="0"/>
                        </a:spcAft>
                        <a:buClrTx/>
                        <a:buSzTx/>
                        <a:buFont typeface="Wingdings" panose="05000000000000000000" pitchFamily="2" charset="2"/>
                        <a:buChar char="u"/>
                        <a:tabLst/>
                        <a:defRPr sz="2200">
                          <a:sym typeface="ヒラギノ角ゴ ProN W3"/>
                        </a:defRPr>
                      </a:pPr>
                      <a:r>
                        <a:rPr kumimoji="0" lang="en-US" altLang="ja-JP" sz="1200" b="0" i="0" u="none" strike="noStrike" kern="0" cap="none" spc="0" normalizeH="0" baseline="0" noProof="0" dirty="0" err="1">
                          <a:ln>
                            <a:noFill/>
                          </a:ln>
                          <a:solidFill>
                            <a:srgbClr val="000000"/>
                          </a:solidFill>
                          <a:effectLst/>
                          <a:uLnTx/>
                          <a:uFillTx/>
                          <a:latin typeface="Yu Gothic Medium" panose="020B0400000000000000" pitchFamily="34" charset="-128"/>
                          <a:ea typeface="Yu Gothic Medium" panose="020B0400000000000000" pitchFamily="34" charset="-128"/>
                          <a:sym typeface="ヒラギノ角ゴ ProN W3"/>
                        </a:rPr>
                        <a:t>Geppo</a:t>
                      </a:r>
                      <a:r>
                        <a:rPr kumimoji="0" lang="ja-JP" altLang="en-US" sz="1200" b="0" i="0" u="none" strike="noStrike" kern="0" cap="none" spc="0" normalizeH="0" baseline="0" noProof="0" dirty="0">
                          <a:ln>
                            <a:noFill/>
                          </a:ln>
                          <a:solidFill>
                            <a:srgbClr val="000000"/>
                          </a:solidFill>
                          <a:effectLst/>
                          <a:uLnTx/>
                          <a:uFillTx/>
                          <a:latin typeface="Yu Gothic Medium" panose="020B0400000000000000" pitchFamily="34" charset="-128"/>
                          <a:ea typeface="Yu Gothic Medium" panose="020B0400000000000000" pitchFamily="34" charset="-128"/>
                          <a:sym typeface="ヒラギノ角ゴ ProN W3"/>
                        </a:rPr>
                        <a:t>カスタマーサクセス</a:t>
                      </a:r>
                    </a:p>
                  </a:txBody>
                  <a:tcPr marL="65821" marR="65821" marT="24772" marB="24772" anchor="ctr" horzOverflow="overflow">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FFFF"/>
                    </a:solidFill>
                  </a:tcPr>
                </a:tc>
                <a:extLst>
                  <a:ext uri="{0D108BD9-81ED-4DB2-BD59-A6C34878D82A}">
                    <a16:rowId xmlns:a16="http://schemas.microsoft.com/office/drawing/2014/main" val="125734572"/>
                  </a:ext>
                </a:extLst>
              </a:tr>
              <a:tr h="997857">
                <a:tc>
                  <a:txBody>
                    <a:bodyPr/>
                    <a:lstStyle/>
                    <a:p>
                      <a:pPr defTabSz="914400">
                        <a:defRPr sz="2200">
                          <a:sym typeface="ヒラギノ角ゴ ProN W3"/>
                        </a:defRPr>
                      </a:pPr>
                      <a:r>
                        <a:rPr lang="en-US" altLang="ja-JP" sz="1200" b="1" i="0" dirty="0">
                          <a:solidFill>
                            <a:schemeClr val="bg1"/>
                          </a:solidFill>
                          <a:latin typeface="Yu Gothic Medium" panose="020B0400000000000000" pitchFamily="34" charset="-128"/>
                          <a:ea typeface="Yu Gothic Medium" panose="020B0400000000000000" pitchFamily="34" charset="-128"/>
                        </a:rPr>
                        <a:t>3</a:t>
                      </a:r>
                      <a:r>
                        <a:rPr lang="ja-JP" altLang="en-US" sz="1200" b="1" i="0" dirty="0">
                          <a:solidFill>
                            <a:schemeClr val="bg1"/>
                          </a:solidFill>
                          <a:latin typeface="Yu Gothic Medium" panose="020B0400000000000000" pitchFamily="34" charset="-128"/>
                          <a:ea typeface="Yu Gothic Medium" panose="020B0400000000000000" pitchFamily="34" charset="-128"/>
                        </a:rPr>
                        <a:t>か月振り返り</a:t>
                      </a:r>
                      <a:endParaRPr sz="1200" b="1" i="0" dirty="0">
                        <a:solidFill>
                          <a:schemeClr val="bg1"/>
                        </a:solidFill>
                        <a:latin typeface="Yu Gothic Medium" panose="020B0400000000000000" pitchFamily="34" charset="-128"/>
                        <a:ea typeface="Yu Gothic Medium" panose="020B0400000000000000" pitchFamily="34" charset="-128"/>
                      </a:endParaRPr>
                    </a:p>
                  </a:txBody>
                  <a:tcPr marL="65821" marR="65821" marT="24772" marB="24772" anchor="ctr" horzOverflow="overflow">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solidFill>
                      <a:srgbClr val="55BBB3"/>
                    </a:solidFill>
                  </a:tcPr>
                </a:tc>
                <a:tc>
                  <a:txBody>
                    <a:bodyPr/>
                    <a:lstStyle/>
                    <a:p>
                      <a:pPr defTabSz="914400">
                        <a:defRPr sz="2200">
                          <a:sym typeface="ヒラギノ角ゴ ProN W3"/>
                        </a:defRPr>
                      </a:pPr>
                      <a:r>
                        <a:rPr lang="ja-JP" altLang="en-US" sz="1200" b="0" i="0" dirty="0">
                          <a:latin typeface="Yu Gothic Medium" panose="020B0400000000000000" pitchFamily="34" charset="-128"/>
                          <a:ea typeface="Yu Gothic Medium" panose="020B0400000000000000" pitchFamily="34" charset="-128"/>
                        </a:rPr>
                        <a:t>初回配信</a:t>
                      </a:r>
                      <a:r>
                        <a:rPr lang="en-US" altLang="ja-JP" sz="1200" b="0" i="0" dirty="0">
                          <a:latin typeface="Yu Gothic Medium" panose="020B0400000000000000" pitchFamily="34" charset="-128"/>
                          <a:ea typeface="Yu Gothic Medium" panose="020B0400000000000000" pitchFamily="34" charset="-128"/>
                        </a:rPr>
                        <a:t>3</a:t>
                      </a:r>
                      <a:r>
                        <a:rPr lang="ja-JP" altLang="en-US" sz="1200" b="0" i="0" dirty="0">
                          <a:latin typeface="Yu Gothic Medium" panose="020B0400000000000000" pitchFamily="34" charset="-128"/>
                          <a:ea typeface="Yu Gothic Medium" panose="020B0400000000000000" pitchFamily="34" charset="-128"/>
                        </a:rPr>
                        <a:t>か月後</a:t>
                      </a:r>
                      <a:endParaRPr sz="1200" b="0" i="0" dirty="0">
                        <a:latin typeface="Yu Gothic Medium" panose="020B0400000000000000" pitchFamily="34" charset="-128"/>
                        <a:ea typeface="Yu Gothic Medium" panose="020B0400000000000000" pitchFamily="34" charset="-128"/>
                      </a:endParaRPr>
                    </a:p>
                  </a:txBody>
                  <a:tcPr marL="65821" marR="65821" marT="24772" marB="24772" anchor="ctr" horzOverflow="overflow">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FFFF"/>
                    </a:solidFill>
                  </a:tcPr>
                </a:tc>
                <a:tc>
                  <a:txBody>
                    <a:bodyPr/>
                    <a:lstStyle/>
                    <a:p>
                      <a:pPr marL="285750" marR="0" lvl="0" indent="-285750" algn="l" defTabSz="914400" eaLnBrk="1" fontAlgn="auto" latinLnBrk="0" hangingPunct="1">
                        <a:lnSpc>
                          <a:spcPct val="100000"/>
                        </a:lnSpc>
                        <a:spcBef>
                          <a:spcPts val="0"/>
                        </a:spcBef>
                        <a:spcAft>
                          <a:spcPts val="0"/>
                        </a:spcAft>
                        <a:buClrTx/>
                        <a:buSzTx/>
                        <a:buFont typeface="Wingdings" panose="05000000000000000000" pitchFamily="2" charset="2"/>
                        <a:buChar char="ü"/>
                        <a:tabLst/>
                        <a:defRPr sz="2200">
                          <a:sym typeface="ヒラギノ角ゴ ProN W3"/>
                        </a:defRPr>
                      </a:pPr>
                      <a:r>
                        <a:rPr kumimoji="0" lang="ja-JP" altLang="en-US" sz="1200" b="0" i="0" u="none" strike="noStrike" kern="0" cap="none" spc="0" normalizeH="0" baseline="0" noProof="0" dirty="0">
                          <a:ln>
                            <a:noFill/>
                          </a:ln>
                          <a:solidFill>
                            <a:srgbClr val="000000"/>
                          </a:solidFill>
                          <a:effectLst/>
                          <a:uLnTx/>
                          <a:uFillTx/>
                          <a:latin typeface="Yu Gothic Medium" panose="020B0400000000000000" pitchFamily="34" charset="-128"/>
                          <a:ea typeface="Yu Gothic Medium" panose="020B0400000000000000" pitchFamily="34" charset="-128"/>
                          <a:sym typeface="ヒラギノ角ゴ ProN W3"/>
                        </a:rPr>
                        <a:t>運用におけるお悩み事解消</a:t>
                      </a:r>
                    </a:p>
                    <a:p>
                      <a:pPr marL="285750" marR="0" lvl="0" indent="-285750" algn="l" defTabSz="914400" eaLnBrk="1" fontAlgn="auto" latinLnBrk="0" hangingPunct="1">
                        <a:lnSpc>
                          <a:spcPct val="100000"/>
                        </a:lnSpc>
                        <a:spcBef>
                          <a:spcPts val="0"/>
                        </a:spcBef>
                        <a:spcAft>
                          <a:spcPts val="0"/>
                        </a:spcAft>
                        <a:buClrTx/>
                        <a:buSzTx/>
                        <a:buFont typeface="Wingdings" panose="05000000000000000000" pitchFamily="2" charset="2"/>
                        <a:buChar char="ü"/>
                        <a:tabLst/>
                        <a:defRPr sz="2200">
                          <a:sym typeface="ヒラギノ角ゴ ProN W3"/>
                        </a:defRPr>
                      </a:pPr>
                      <a:r>
                        <a:rPr kumimoji="0" lang="en-US" altLang="ja-JP" sz="1200" b="0" i="0" u="none" strike="noStrike" kern="0" cap="none" spc="0" normalizeH="0" baseline="0" noProof="0" dirty="0">
                          <a:ln>
                            <a:noFill/>
                          </a:ln>
                          <a:solidFill>
                            <a:srgbClr val="000000"/>
                          </a:solidFill>
                          <a:effectLst/>
                          <a:uLnTx/>
                          <a:uFillTx/>
                          <a:latin typeface="Yu Gothic Medium" panose="020B0400000000000000" pitchFamily="34" charset="-128"/>
                          <a:ea typeface="Yu Gothic Medium" panose="020B0400000000000000" pitchFamily="34" charset="-128"/>
                          <a:sym typeface="ヒラギノ角ゴ ProN W3"/>
                        </a:rPr>
                        <a:t>3</a:t>
                      </a:r>
                      <a:r>
                        <a:rPr kumimoji="0" lang="ja-JP" altLang="en-US" sz="1200" b="0" i="0" u="none" strike="noStrike" kern="0" cap="none" spc="0" normalizeH="0" baseline="0" noProof="0" dirty="0">
                          <a:ln>
                            <a:noFill/>
                          </a:ln>
                          <a:solidFill>
                            <a:srgbClr val="000000"/>
                          </a:solidFill>
                          <a:effectLst/>
                          <a:uLnTx/>
                          <a:uFillTx/>
                          <a:latin typeface="Yu Gothic Medium" panose="020B0400000000000000" pitchFamily="34" charset="-128"/>
                          <a:ea typeface="Yu Gothic Medium" panose="020B0400000000000000" pitchFamily="34" charset="-128"/>
                          <a:sym typeface="ヒラギノ角ゴ ProN W3"/>
                        </a:rPr>
                        <a:t>か月の時系列回答結果共有</a:t>
                      </a:r>
                    </a:p>
                  </a:txBody>
                  <a:tcPr marL="65821" marR="65821" marT="24772" marB="24772" anchor="ctr" horzOverflow="overflow">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FFFF"/>
                    </a:solidFill>
                  </a:tcPr>
                </a:tc>
                <a:tc>
                  <a:txBody>
                    <a:bodyPr/>
                    <a:lstStyle/>
                    <a:p>
                      <a:pPr marL="171450" marR="0" lvl="0" indent="-171450" algn="l" defTabSz="914400" eaLnBrk="1" fontAlgn="auto" latinLnBrk="0" hangingPunct="1">
                        <a:lnSpc>
                          <a:spcPct val="100000"/>
                        </a:lnSpc>
                        <a:spcBef>
                          <a:spcPts val="0"/>
                        </a:spcBef>
                        <a:spcAft>
                          <a:spcPts val="0"/>
                        </a:spcAft>
                        <a:buClrTx/>
                        <a:buSzTx/>
                        <a:buFont typeface="Wingdings" panose="05000000000000000000" pitchFamily="2" charset="2"/>
                        <a:buChar char="u"/>
                        <a:tabLst/>
                        <a:defRPr sz="2200">
                          <a:sym typeface="ヒラギノ角ゴ ProN W3"/>
                        </a:defRPr>
                      </a:pPr>
                      <a:r>
                        <a:rPr kumimoji="0" lang="ja-JP" altLang="en-US" sz="1200" b="0" i="0" u="none" strike="noStrike" kern="0" cap="none" spc="0" normalizeH="0" baseline="0" noProof="0" dirty="0">
                          <a:ln>
                            <a:noFill/>
                          </a:ln>
                          <a:solidFill>
                            <a:srgbClr val="000000"/>
                          </a:solidFill>
                          <a:effectLst/>
                          <a:uLnTx/>
                          <a:uFillTx/>
                          <a:latin typeface="Yu Gothic Medium" panose="020B0400000000000000" pitchFamily="34" charset="-128"/>
                          <a:ea typeface="Yu Gothic Medium" panose="020B0400000000000000" pitchFamily="34" charset="-128"/>
                          <a:sym typeface="ヒラギノ角ゴ ProN W3"/>
                        </a:rPr>
                        <a:t>全体管理者となる方</a:t>
                      </a:r>
                    </a:p>
                    <a:p>
                      <a:pPr marL="171450" marR="0" lvl="0" indent="-171450" algn="l" defTabSz="914400" eaLnBrk="1" fontAlgn="auto" latinLnBrk="0" hangingPunct="1">
                        <a:lnSpc>
                          <a:spcPct val="100000"/>
                        </a:lnSpc>
                        <a:spcBef>
                          <a:spcPts val="0"/>
                        </a:spcBef>
                        <a:spcAft>
                          <a:spcPts val="0"/>
                        </a:spcAft>
                        <a:buClrTx/>
                        <a:buSzTx/>
                        <a:buFont typeface="Wingdings" panose="05000000000000000000" pitchFamily="2" charset="2"/>
                        <a:buChar char="u"/>
                        <a:tabLst/>
                        <a:defRPr sz="2200">
                          <a:sym typeface="ヒラギノ角ゴ ProN W3"/>
                        </a:defRPr>
                      </a:pPr>
                      <a:r>
                        <a:rPr kumimoji="0" lang="en-US" altLang="ja-JP" sz="1200" b="0" i="0" u="none" strike="noStrike" kern="0" cap="none" spc="0" normalizeH="0" baseline="0" noProof="0" dirty="0" err="1">
                          <a:ln>
                            <a:noFill/>
                          </a:ln>
                          <a:solidFill>
                            <a:srgbClr val="000000"/>
                          </a:solidFill>
                          <a:effectLst/>
                          <a:uLnTx/>
                          <a:uFillTx/>
                          <a:latin typeface="Yu Gothic Medium" panose="020B0400000000000000" pitchFamily="34" charset="-128"/>
                          <a:ea typeface="Yu Gothic Medium" panose="020B0400000000000000" pitchFamily="34" charset="-128"/>
                          <a:sym typeface="ヒラギノ角ゴ ProN W3"/>
                        </a:rPr>
                        <a:t>Geppo</a:t>
                      </a:r>
                      <a:r>
                        <a:rPr kumimoji="0" lang="ja-JP" altLang="en-US" sz="1200" b="0" i="0" u="none" strike="noStrike" kern="0" cap="none" spc="0" normalizeH="0" baseline="0" noProof="0" dirty="0">
                          <a:ln>
                            <a:noFill/>
                          </a:ln>
                          <a:solidFill>
                            <a:srgbClr val="000000"/>
                          </a:solidFill>
                          <a:effectLst/>
                          <a:uLnTx/>
                          <a:uFillTx/>
                          <a:latin typeface="Yu Gothic Medium" panose="020B0400000000000000" pitchFamily="34" charset="-128"/>
                          <a:ea typeface="Yu Gothic Medium" panose="020B0400000000000000" pitchFamily="34" charset="-128"/>
                          <a:sym typeface="ヒラギノ角ゴ ProN W3"/>
                        </a:rPr>
                        <a:t>カスタマーサクセス</a:t>
                      </a:r>
                    </a:p>
                  </a:txBody>
                  <a:tcPr marL="65821" marR="65821" marT="24772" marB="24772" anchor="ctr" horzOverflow="overflow">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FFFF"/>
                    </a:solidFill>
                  </a:tcPr>
                </a:tc>
                <a:extLst>
                  <a:ext uri="{0D108BD9-81ED-4DB2-BD59-A6C34878D82A}">
                    <a16:rowId xmlns:a16="http://schemas.microsoft.com/office/drawing/2014/main" val="1489065512"/>
                  </a:ext>
                </a:extLst>
              </a:tr>
              <a:tr h="854292">
                <a:tc>
                  <a:txBody>
                    <a:bodyPr/>
                    <a:lstStyle/>
                    <a:p>
                      <a:pPr defTabSz="914400">
                        <a:defRPr sz="2200">
                          <a:sym typeface="ヒラギノ角ゴ ProN W3"/>
                        </a:defRPr>
                      </a:pPr>
                      <a:r>
                        <a:rPr lang="en-US" altLang="ja-JP" sz="1200" b="1" i="0" dirty="0">
                          <a:solidFill>
                            <a:schemeClr val="bg1"/>
                          </a:solidFill>
                          <a:latin typeface="Yu Gothic Medium" panose="020B0400000000000000" pitchFamily="34" charset="-128"/>
                          <a:ea typeface="Yu Gothic Medium" panose="020B0400000000000000" pitchFamily="34" charset="-128"/>
                        </a:rPr>
                        <a:t>5</a:t>
                      </a:r>
                      <a:r>
                        <a:rPr lang="ja-JP" altLang="en-US" sz="1200" b="1" i="0" dirty="0">
                          <a:solidFill>
                            <a:schemeClr val="bg1"/>
                          </a:solidFill>
                          <a:latin typeface="Yu Gothic Medium" panose="020B0400000000000000" pitchFamily="34" charset="-128"/>
                          <a:ea typeface="Yu Gothic Medium" panose="020B0400000000000000" pitchFamily="34" charset="-128"/>
                        </a:rPr>
                        <a:t>か月振り返り</a:t>
                      </a:r>
                      <a:endParaRPr sz="1200" b="1" i="0" dirty="0">
                        <a:solidFill>
                          <a:schemeClr val="bg1"/>
                        </a:solidFill>
                        <a:latin typeface="Yu Gothic Medium" panose="020B0400000000000000" pitchFamily="34" charset="-128"/>
                        <a:ea typeface="Yu Gothic Medium" panose="020B0400000000000000" pitchFamily="34" charset="-128"/>
                      </a:endParaRPr>
                    </a:p>
                  </a:txBody>
                  <a:tcPr marL="65821" marR="65821" marT="24772" marB="24772" anchor="ctr" horzOverflow="overflow">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55BBB3"/>
                    </a:solidFill>
                  </a:tcPr>
                </a:tc>
                <a:tc>
                  <a:txBody>
                    <a:bodyPr/>
                    <a:lstStyle/>
                    <a:p>
                      <a:pPr defTabSz="914400">
                        <a:defRPr sz="2200">
                          <a:sym typeface="ヒラギノ角ゴ ProN W3"/>
                        </a:defRPr>
                      </a:pPr>
                      <a:r>
                        <a:rPr lang="ja-JP" altLang="en-US" sz="1200" b="0" i="0" dirty="0">
                          <a:latin typeface="Yu Gothic Medium" panose="020B0400000000000000" pitchFamily="34" charset="-128"/>
                          <a:ea typeface="Yu Gothic Medium" panose="020B0400000000000000" pitchFamily="34" charset="-128"/>
                        </a:rPr>
                        <a:t>初回配信</a:t>
                      </a:r>
                      <a:r>
                        <a:rPr lang="en-US" altLang="ja-JP" sz="1200" b="0" i="0" dirty="0">
                          <a:latin typeface="Yu Gothic Medium" panose="020B0400000000000000" pitchFamily="34" charset="-128"/>
                          <a:ea typeface="Yu Gothic Medium" panose="020B0400000000000000" pitchFamily="34" charset="-128"/>
                        </a:rPr>
                        <a:t>5</a:t>
                      </a:r>
                      <a:r>
                        <a:rPr lang="ja-JP" altLang="en-US" sz="1200" b="0" i="0" dirty="0">
                          <a:latin typeface="Yu Gothic Medium" panose="020B0400000000000000" pitchFamily="34" charset="-128"/>
                          <a:ea typeface="Yu Gothic Medium" panose="020B0400000000000000" pitchFamily="34" charset="-128"/>
                        </a:rPr>
                        <a:t>か月後</a:t>
                      </a:r>
                      <a:endParaRPr sz="1200" b="0" i="0" dirty="0">
                        <a:latin typeface="Yu Gothic Medium" panose="020B0400000000000000" pitchFamily="34" charset="-128"/>
                        <a:ea typeface="Yu Gothic Medium" panose="020B0400000000000000" pitchFamily="34" charset="-128"/>
                      </a:endParaRPr>
                    </a:p>
                  </a:txBody>
                  <a:tcPr marL="65821" marR="65821" marT="24772" marB="24772" anchor="ctr" horzOverflow="overflow">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FFFF"/>
                    </a:solidFill>
                  </a:tcPr>
                </a:tc>
                <a:tc>
                  <a:txBody>
                    <a:bodyPr/>
                    <a:lstStyle/>
                    <a:p>
                      <a:pPr marL="285750" marR="0" lvl="0" indent="-285750" algn="l" defTabSz="914400" eaLnBrk="1" fontAlgn="auto" latinLnBrk="0" hangingPunct="1">
                        <a:lnSpc>
                          <a:spcPct val="100000"/>
                        </a:lnSpc>
                        <a:spcBef>
                          <a:spcPts val="0"/>
                        </a:spcBef>
                        <a:spcAft>
                          <a:spcPts val="0"/>
                        </a:spcAft>
                        <a:buClrTx/>
                        <a:buSzTx/>
                        <a:buFont typeface="Wingdings" panose="05000000000000000000" pitchFamily="2" charset="2"/>
                        <a:buChar char="ü"/>
                        <a:tabLst/>
                        <a:defRPr sz="2200">
                          <a:sym typeface="ヒラギノ角ゴ ProN W3"/>
                        </a:defRPr>
                      </a:pPr>
                      <a:r>
                        <a:rPr kumimoji="0" lang="ja-JP" altLang="en-US" sz="1200" b="0" i="0" u="none" strike="noStrike" kern="0" cap="none" spc="0" normalizeH="0" baseline="0" noProof="0" dirty="0">
                          <a:ln>
                            <a:noFill/>
                          </a:ln>
                          <a:solidFill>
                            <a:srgbClr val="000000"/>
                          </a:solidFill>
                          <a:effectLst/>
                          <a:uLnTx/>
                          <a:uFillTx/>
                          <a:latin typeface="Yu Gothic Medium" panose="020B0400000000000000" pitchFamily="34" charset="-128"/>
                          <a:ea typeface="Yu Gothic Medium" panose="020B0400000000000000" pitchFamily="34" charset="-128"/>
                          <a:sym typeface="ヒラギノ角ゴ ProN W3"/>
                        </a:rPr>
                        <a:t>導入効果実感のヒアリング</a:t>
                      </a:r>
                      <a:endParaRPr kumimoji="0" lang="en-US" altLang="ja-JP" sz="1200" b="0" i="0" u="none" strike="noStrike" kern="0" cap="none" spc="0" normalizeH="0" baseline="0" noProof="0" dirty="0">
                        <a:ln>
                          <a:noFill/>
                        </a:ln>
                        <a:solidFill>
                          <a:srgbClr val="000000"/>
                        </a:solidFill>
                        <a:effectLst/>
                        <a:uLnTx/>
                        <a:uFillTx/>
                        <a:latin typeface="Yu Gothic Medium" panose="020B0400000000000000" pitchFamily="34" charset="-128"/>
                        <a:ea typeface="Yu Gothic Medium" panose="020B0400000000000000" pitchFamily="34" charset="-128"/>
                        <a:sym typeface="ヒラギノ角ゴ ProN W3"/>
                      </a:endParaRPr>
                    </a:p>
                    <a:p>
                      <a:pPr marL="285750" marR="0" lvl="0" indent="-285750" algn="l" defTabSz="914400" eaLnBrk="1" fontAlgn="auto" latinLnBrk="0" hangingPunct="1">
                        <a:lnSpc>
                          <a:spcPct val="100000"/>
                        </a:lnSpc>
                        <a:spcBef>
                          <a:spcPts val="0"/>
                        </a:spcBef>
                        <a:spcAft>
                          <a:spcPts val="0"/>
                        </a:spcAft>
                        <a:buClrTx/>
                        <a:buSzTx/>
                        <a:buFont typeface="Wingdings" panose="05000000000000000000" pitchFamily="2" charset="2"/>
                        <a:buChar char="ü"/>
                        <a:tabLst/>
                        <a:defRPr sz="2200">
                          <a:sym typeface="ヒラギノ角ゴ ProN W3"/>
                        </a:defRPr>
                      </a:pPr>
                      <a:r>
                        <a:rPr kumimoji="0" lang="ja-JP" altLang="en-US" sz="1200" b="0" i="0" u="none" strike="noStrike" kern="0" cap="none" spc="0" normalizeH="0" baseline="0" noProof="0" dirty="0">
                          <a:ln>
                            <a:noFill/>
                          </a:ln>
                          <a:solidFill>
                            <a:srgbClr val="000000"/>
                          </a:solidFill>
                          <a:effectLst/>
                          <a:uLnTx/>
                          <a:uFillTx/>
                          <a:latin typeface="Yu Gothic Medium" panose="020B0400000000000000" pitchFamily="34" charset="-128"/>
                          <a:ea typeface="Yu Gothic Medium" panose="020B0400000000000000" pitchFamily="34" charset="-128"/>
                          <a:sym typeface="ヒラギノ角ゴ ProN W3"/>
                        </a:rPr>
                        <a:t>運用におけるお悩み事解消</a:t>
                      </a:r>
                    </a:p>
                    <a:p>
                      <a:pPr marL="285750" marR="0" lvl="0" indent="-285750" algn="l" defTabSz="914400" eaLnBrk="1" fontAlgn="auto" latinLnBrk="0" hangingPunct="1">
                        <a:lnSpc>
                          <a:spcPct val="100000"/>
                        </a:lnSpc>
                        <a:spcBef>
                          <a:spcPts val="0"/>
                        </a:spcBef>
                        <a:spcAft>
                          <a:spcPts val="0"/>
                        </a:spcAft>
                        <a:buClrTx/>
                        <a:buSzTx/>
                        <a:buFont typeface="Wingdings" panose="05000000000000000000" pitchFamily="2" charset="2"/>
                        <a:buChar char="ü"/>
                        <a:tabLst/>
                        <a:defRPr sz="2200">
                          <a:sym typeface="ヒラギノ角ゴ ProN W3"/>
                        </a:defRPr>
                      </a:pPr>
                      <a:r>
                        <a:rPr kumimoji="0" lang="en-US" altLang="ja-JP" sz="1200" b="0" i="0" u="none" strike="noStrike" kern="0" cap="none" spc="0" normalizeH="0" baseline="0" noProof="0" dirty="0">
                          <a:ln>
                            <a:noFill/>
                          </a:ln>
                          <a:solidFill>
                            <a:srgbClr val="000000"/>
                          </a:solidFill>
                          <a:effectLst/>
                          <a:uLnTx/>
                          <a:uFillTx/>
                          <a:latin typeface="Yu Gothic Medium" panose="020B0400000000000000" pitchFamily="34" charset="-128"/>
                          <a:ea typeface="Yu Gothic Medium" panose="020B0400000000000000" pitchFamily="34" charset="-128"/>
                          <a:sym typeface="ヒラギノ角ゴ ProN W3"/>
                        </a:rPr>
                        <a:t>5</a:t>
                      </a:r>
                      <a:r>
                        <a:rPr kumimoji="0" lang="ja-JP" altLang="en-US" sz="1200" b="0" i="0" u="none" strike="noStrike" kern="0" cap="none" spc="0" normalizeH="0" baseline="0" noProof="0" dirty="0">
                          <a:ln>
                            <a:noFill/>
                          </a:ln>
                          <a:solidFill>
                            <a:srgbClr val="000000"/>
                          </a:solidFill>
                          <a:effectLst/>
                          <a:uLnTx/>
                          <a:uFillTx/>
                          <a:latin typeface="Yu Gothic Medium" panose="020B0400000000000000" pitchFamily="34" charset="-128"/>
                          <a:ea typeface="Yu Gothic Medium" panose="020B0400000000000000" pitchFamily="34" charset="-128"/>
                          <a:sym typeface="ヒラギノ角ゴ ProN W3"/>
                        </a:rPr>
                        <a:t>か月の時系列回答結果共有</a:t>
                      </a:r>
                      <a:endParaRPr kumimoji="0" lang="en-US" altLang="ja-JP" sz="1200" b="0" i="0" u="none" strike="noStrike" kern="0" cap="none" spc="0" normalizeH="0" baseline="0" noProof="0" dirty="0">
                        <a:ln>
                          <a:noFill/>
                        </a:ln>
                        <a:solidFill>
                          <a:srgbClr val="000000"/>
                        </a:solidFill>
                        <a:effectLst/>
                        <a:uLnTx/>
                        <a:uFillTx/>
                        <a:latin typeface="Yu Gothic Medium" panose="020B0400000000000000" pitchFamily="34" charset="-128"/>
                        <a:ea typeface="Yu Gothic Medium" panose="020B0400000000000000" pitchFamily="34" charset="-128"/>
                        <a:sym typeface="ヒラギノ角ゴ ProN W3"/>
                      </a:endParaRPr>
                    </a:p>
                    <a:p>
                      <a:pPr marL="285750" marR="0" lvl="0" indent="-285750" algn="l" defTabSz="914400" eaLnBrk="1" fontAlgn="auto" latinLnBrk="0" hangingPunct="1">
                        <a:lnSpc>
                          <a:spcPct val="100000"/>
                        </a:lnSpc>
                        <a:spcBef>
                          <a:spcPts val="0"/>
                        </a:spcBef>
                        <a:spcAft>
                          <a:spcPts val="0"/>
                        </a:spcAft>
                        <a:buClrTx/>
                        <a:buSzTx/>
                        <a:buFont typeface="Wingdings" panose="05000000000000000000" pitchFamily="2" charset="2"/>
                        <a:buChar char="ü"/>
                        <a:tabLst/>
                        <a:defRPr sz="2200">
                          <a:sym typeface="ヒラギノ角ゴ ProN W3"/>
                        </a:defRPr>
                      </a:pPr>
                      <a:r>
                        <a:rPr kumimoji="0" lang="ja-JP" altLang="en-US" sz="1200" b="0" i="0" u="none" strike="noStrike" kern="0" cap="none" spc="0" normalizeH="0" baseline="0" noProof="0" dirty="0">
                          <a:ln>
                            <a:noFill/>
                          </a:ln>
                          <a:solidFill>
                            <a:srgbClr val="000000"/>
                          </a:solidFill>
                          <a:effectLst/>
                          <a:uLnTx/>
                          <a:uFillTx/>
                          <a:latin typeface="Yu Gothic Medium" panose="020B0400000000000000" pitchFamily="34" charset="-128"/>
                          <a:ea typeface="Yu Gothic Medium" panose="020B0400000000000000" pitchFamily="34" charset="-128"/>
                          <a:sym typeface="ヒラギノ角ゴ ProN W3"/>
                        </a:rPr>
                        <a:t>（未導入の場合）組織サーベイのご案内</a:t>
                      </a:r>
                    </a:p>
                  </a:txBody>
                  <a:tcPr marL="65821" marR="65821" marT="24772" marB="24772" anchor="ctr" horzOverflow="overflow">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FFFF"/>
                    </a:solidFill>
                  </a:tcPr>
                </a:tc>
                <a:tc>
                  <a:txBody>
                    <a:bodyPr/>
                    <a:lstStyle/>
                    <a:p>
                      <a:pPr marL="171450" indent="-171450" algn="l" defTabSz="914400">
                        <a:buFont typeface="Wingdings" panose="05000000000000000000" pitchFamily="2" charset="2"/>
                        <a:buChar char="u"/>
                        <a:defRPr sz="2200">
                          <a:sym typeface="ヒラギノ角ゴ ProN W3"/>
                        </a:defRPr>
                      </a:pPr>
                      <a:r>
                        <a:rPr lang="ja-JP" altLang="en-US" sz="1200" b="1" i="0" u="sng" dirty="0">
                          <a:latin typeface="Yu Gothic Medium" panose="020B0400000000000000" pitchFamily="34" charset="-128"/>
                          <a:ea typeface="Yu Gothic Medium" panose="020B0400000000000000" pitchFamily="34" charset="-128"/>
                        </a:rPr>
                        <a:t>経営・</a:t>
                      </a:r>
                      <a:r>
                        <a:rPr lang="en-US" altLang="ja-JP" sz="1200" b="1" i="0" u="sng" dirty="0" err="1">
                          <a:latin typeface="Yu Gothic Medium" panose="020B0400000000000000" pitchFamily="34" charset="-128"/>
                          <a:ea typeface="Yu Gothic Medium" panose="020B0400000000000000" pitchFamily="34" charset="-128"/>
                        </a:rPr>
                        <a:t>Geppo</a:t>
                      </a:r>
                      <a:r>
                        <a:rPr lang="ja-JP" altLang="en-US" sz="1200" b="1" i="0" u="sng" dirty="0">
                          <a:latin typeface="Yu Gothic Medium" panose="020B0400000000000000" pitchFamily="34" charset="-128"/>
                          <a:ea typeface="Yu Gothic Medium" panose="020B0400000000000000" pitchFamily="34" charset="-128"/>
                        </a:rPr>
                        <a:t>担当の部門長</a:t>
                      </a:r>
                    </a:p>
                    <a:p>
                      <a:pPr marL="171450" indent="-171450" algn="l" defTabSz="914400">
                        <a:buFont typeface="Wingdings" panose="05000000000000000000" pitchFamily="2" charset="2"/>
                        <a:buChar char="u"/>
                        <a:defRPr sz="2200">
                          <a:sym typeface="ヒラギノ角ゴ ProN W3"/>
                        </a:defRPr>
                      </a:pPr>
                      <a:r>
                        <a:rPr lang="ja-JP" altLang="en-US" sz="1200" b="0" i="0" dirty="0">
                          <a:latin typeface="Yu Gothic Medium" panose="020B0400000000000000" pitchFamily="34" charset="-128"/>
                          <a:ea typeface="Yu Gothic Medium" panose="020B0400000000000000" pitchFamily="34" charset="-128"/>
                        </a:rPr>
                        <a:t>全体管理者となる方</a:t>
                      </a:r>
                    </a:p>
                    <a:p>
                      <a:pPr marL="171450" indent="-171450" algn="l" defTabSz="914400">
                        <a:buFont typeface="Wingdings" panose="05000000000000000000" pitchFamily="2" charset="2"/>
                        <a:buChar char="u"/>
                        <a:defRPr sz="2200">
                          <a:sym typeface="ヒラギノ角ゴ ProN W3"/>
                        </a:defRPr>
                      </a:pPr>
                      <a:r>
                        <a:rPr lang="en-US" altLang="ja-JP" sz="1200" b="0" i="0" dirty="0" err="1">
                          <a:latin typeface="Yu Gothic Medium" panose="020B0400000000000000" pitchFamily="34" charset="-128"/>
                          <a:ea typeface="Yu Gothic Medium" panose="020B0400000000000000" pitchFamily="34" charset="-128"/>
                        </a:rPr>
                        <a:t>Geppo</a:t>
                      </a:r>
                      <a:r>
                        <a:rPr lang="ja-JP" altLang="en-US" sz="1200" b="0" i="0" dirty="0">
                          <a:latin typeface="Yu Gothic Medium" panose="020B0400000000000000" pitchFamily="34" charset="-128"/>
                          <a:ea typeface="Yu Gothic Medium" panose="020B0400000000000000" pitchFamily="34" charset="-128"/>
                        </a:rPr>
                        <a:t>カスタマーサクセス</a:t>
                      </a:r>
                    </a:p>
                  </a:txBody>
                  <a:tcPr marL="65821" marR="65821" marT="24772" marB="24772" anchor="ctr" horzOverflow="overflow">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FFFF"/>
                    </a:solidFill>
                  </a:tcPr>
                </a:tc>
                <a:extLst>
                  <a:ext uri="{0D108BD9-81ED-4DB2-BD59-A6C34878D82A}">
                    <a16:rowId xmlns:a16="http://schemas.microsoft.com/office/drawing/2014/main" val="3602840786"/>
                  </a:ext>
                </a:extLst>
              </a:tr>
            </a:tbl>
          </a:graphicData>
        </a:graphic>
      </p:graphicFrame>
      <p:sp>
        <p:nvSpPr>
          <p:cNvPr id="39" name="組織サーベイ実施と施策の企画設計"/>
          <p:cNvSpPr txBox="1"/>
          <p:nvPr/>
        </p:nvSpPr>
        <p:spPr>
          <a:xfrm>
            <a:off x="3891519" y="1763115"/>
            <a:ext cx="2650958" cy="3648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2971" tIns="32971" rIns="32971" bIns="32971" anchor="ctr"/>
          <a:lstStyle>
            <a:lvl1pPr algn="l">
              <a:defRPr sz="1600">
                <a:latin typeface="+mn-lt"/>
                <a:ea typeface="+mn-ea"/>
                <a:cs typeface="+mn-cs"/>
                <a:sym typeface="ヒラギノ角ゴ ProN W3"/>
              </a:defRPr>
            </a:lvl1pPr>
          </a:lstStyle>
          <a:p>
            <a:pPr defTabSz="379164" hangingPunct="0">
              <a:defRPr/>
            </a:pPr>
            <a:endParaRPr sz="1298" kern="0" dirty="0">
              <a:solidFill>
                <a:srgbClr val="000000"/>
              </a:solidFill>
              <a:latin typeface="Yu Gothic Medium" panose="020B0400000000000000" pitchFamily="34" charset="-128"/>
              <a:ea typeface="Yu Gothic Medium" panose="020B0400000000000000" pitchFamily="34" charset="-128"/>
            </a:endParaRPr>
          </a:p>
        </p:txBody>
      </p:sp>
      <p:sp>
        <p:nvSpPr>
          <p:cNvPr id="48" name="個人サーベイ実施">
            <a:extLst>
              <a:ext uri="{FF2B5EF4-FFF2-40B4-BE49-F238E27FC236}">
                <a16:creationId xmlns:a16="http://schemas.microsoft.com/office/drawing/2014/main" id="{9415DF15-E1BA-4F41-B28D-93988BAF33FD}"/>
              </a:ext>
            </a:extLst>
          </p:cNvPr>
          <p:cNvSpPr txBox="1"/>
          <p:nvPr/>
        </p:nvSpPr>
        <p:spPr>
          <a:xfrm>
            <a:off x="3880831" y="6101772"/>
            <a:ext cx="5095878" cy="36480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2971" tIns="32971" rIns="32971" bIns="32971" numCol="1" anchor="ctr">
            <a:noAutofit/>
          </a:bodyPr>
          <a:lstStyle>
            <a:lvl1pPr algn="l">
              <a:defRPr sz="1600">
                <a:latin typeface="+mn-lt"/>
                <a:ea typeface="+mn-ea"/>
                <a:cs typeface="+mn-cs"/>
                <a:sym typeface="ヒラギノ角ゴ ProN W3"/>
              </a:defRPr>
            </a:lvl1pPr>
          </a:lstStyle>
          <a:p>
            <a:pPr defTabSz="379164" hangingPunct="0">
              <a:defRPr/>
            </a:pPr>
            <a:r>
              <a:rPr lang="en-US" altLang="ja-JP" sz="1050" dirty="0">
                <a:latin typeface="Yu Gothic Medium" panose="020B0400000000000000" pitchFamily="34" charset="-128"/>
                <a:ea typeface="Yu Gothic Medium" panose="020B0400000000000000" pitchFamily="34" charset="-128"/>
              </a:rPr>
              <a:t>※5</a:t>
            </a:r>
            <a:r>
              <a:rPr lang="ja-JP" altLang="en-US" sz="1050" dirty="0">
                <a:latin typeface="Yu Gothic Medium" panose="020B0400000000000000" pitchFamily="34" charset="-128"/>
                <a:ea typeface="Yu Gothic Medium" panose="020B0400000000000000" pitchFamily="34" charset="-128"/>
              </a:rPr>
              <a:t>か月目以降は、最低でも年に一度振り返りの時間を設定させていただきます。</a:t>
            </a:r>
            <a:endParaRPr lang="en-US" altLang="ja-JP" sz="1050" dirty="0">
              <a:latin typeface="Yu Gothic Medium" panose="020B0400000000000000" pitchFamily="34" charset="-128"/>
              <a:ea typeface="Yu Gothic Medium" panose="020B0400000000000000" pitchFamily="34" charset="-128"/>
            </a:endParaRPr>
          </a:p>
          <a:p>
            <a:pPr defTabSz="379164" hangingPunct="0">
              <a:defRPr/>
            </a:pPr>
            <a:r>
              <a:rPr lang="en-US" altLang="ja-JP" sz="1050" kern="0" dirty="0">
                <a:solidFill>
                  <a:srgbClr val="000000"/>
                </a:solidFill>
                <a:latin typeface="Yu Gothic Medium" panose="020B0400000000000000" pitchFamily="34" charset="-128"/>
                <a:ea typeface="Yu Gothic Medium" panose="020B0400000000000000" pitchFamily="34" charset="-128"/>
              </a:rPr>
              <a:t>※</a:t>
            </a:r>
            <a:r>
              <a:rPr lang="ja-JP" altLang="en-US" sz="1050" kern="0" dirty="0">
                <a:solidFill>
                  <a:srgbClr val="000000"/>
                </a:solidFill>
                <a:latin typeface="Yu Gothic Medium" panose="020B0400000000000000" pitchFamily="34" charset="-128"/>
                <a:ea typeface="Yu Gothic Medium" panose="020B0400000000000000" pitchFamily="34" charset="-128"/>
              </a:rPr>
              <a:t>上記定期サポート以外にも、必要な際に</a:t>
            </a:r>
            <a:r>
              <a:rPr lang="en-US" altLang="ja-JP" sz="1050" kern="0" dirty="0">
                <a:solidFill>
                  <a:srgbClr val="000000"/>
                </a:solidFill>
                <a:latin typeface="Yu Gothic Medium" panose="020B0400000000000000" pitchFamily="34" charset="-128"/>
                <a:ea typeface="Yu Gothic Medium" panose="020B0400000000000000" pitchFamily="34" charset="-128"/>
              </a:rPr>
              <a:t>CS</a:t>
            </a:r>
            <a:r>
              <a:rPr lang="ja-JP" altLang="en-US" sz="1050" kern="0" dirty="0">
                <a:solidFill>
                  <a:srgbClr val="000000"/>
                </a:solidFill>
                <a:latin typeface="Yu Gothic Medium" panose="020B0400000000000000" pitchFamily="34" charset="-128"/>
                <a:ea typeface="Yu Gothic Medium" panose="020B0400000000000000" pitchFamily="34" charset="-128"/>
              </a:rPr>
              <a:t>担当にご相談いただけます。</a:t>
            </a:r>
            <a:endParaRPr sz="1050" kern="0" dirty="0">
              <a:solidFill>
                <a:srgbClr val="000000"/>
              </a:solidFill>
              <a:latin typeface="Yu Gothic Medium" panose="020B0400000000000000" pitchFamily="34" charset="-128"/>
              <a:ea typeface="Yu Gothic Medium" panose="020B0400000000000000" pitchFamily="34" charset="-128"/>
            </a:endParaRPr>
          </a:p>
        </p:txBody>
      </p:sp>
      <p:sp>
        <p:nvSpPr>
          <p:cNvPr id="2" name="スライド番号プレースホルダー 1">
            <a:extLst>
              <a:ext uri="{FF2B5EF4-FFF2-40B4-BE49-F238E27FC236}">
                <a16:creationId xmlns:a16="http://schemas.microsoft.com/office/drawing/2014/main" id="{F15FBF98-106E-4613-BF1B-F6CF02469309}"/>
              </a:ext>
            </a:extLst>
          </p:cNvPr>
          <p:cNvSpPr>
            <a:spLocks noGrp="1"/>
          </p:cNvSpPr>
          <p:nvPr>
            <p:ph type="sldNum" sz="quarter" idx="2"/>
          </p:nvPr>
        </p:nvSpPr>
        <p:spPr/>
        <p:txBody>
          <a:bodyPr/>
          <a:lstStyle/>
          <a:p>
            <a:fld id="{86CB4B4D-7CA3-9044-876B-883B54F8677D}" type="slidenum">
              <a:rPr lang="en-US" altLang="ja-JP" smtClean="0"/>
              <a:t>36</a:t>
            </a:fld>
            <a:endParaRPr lang="ja-JP" altLang="en-US" dirty="0"/>
          </a:p>
        </p:txBody>
      </p:sp>
    </p:spTree>
    <p:extLst>
      <p:ext uri="{BB962C8B-B14F-4D97-AF65-F5344CB8AC3E}">
        <p14:creationId xmlns:p14="http://schemas.microsoft.com/office/powerpoint/2010/main" val="175080876"/>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ja-JP" altLang="en-US" b="1" dirty="0">
                <a:cs typeface="源真ゴシック Bold" panose="020B0602020203020207" pitchFamily="50" charset="-128"/>
              </a:rPr>
              <a:t>初回まとめ</a:t>
            </a:r>
          </a:p>
        </p:txBody>
      </p:sp>
      <p:sp>
        <p:nvSpPr>
          <p:cNvPr id="61" name="テキスト ボックス 26"/>
          <p:cNvSpPr txBox="1"/>
          <p:nvPr/>
        </p:nvSpPr>
        <p:spPr>
          <a:xfrm>
            <a:off x="463541" y="1326025"/>
            <a:ext cx="8316082" cy="4681410"/>
          </a:xfrm>
          <a:prstGeom prst="rect">
            <a:avLst/>
          </a:prstGeom>
          <a:noFill/>
        </p:spPr>
        <p:txBody>
          <a:bodyPr wrap="square" rtlCol="0" anchor="t">
            <a:spAutoFit/>
          </a:bodyPr>
          <a:lstStyle/>
          <a:p>
            <a:r>
              <a:rPr lang="en-US" altLang="ja-JP" sz="1754" b="1" dirty="0">
                <a:highlight>
                  <a:srgbClr val="FFFF00"/>
                </a:highlight>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1754" b="1" dirty="0">
                <a:highlight>
                  <a:srgbClr val="FFFF00"/>
                </a:highlight>
                <a:latin typeface="游ゴシック" panose="020B0400000000000000" pitchFamily="50" charset="-128"/>
                <a:ea typeface="游ゴシック" panose="020B0400000000000000" pitchFamily="50" charset="-128"/>
                <a:cs typeface="源真ゴシック Bold" panose="020B0602020203020207" pitchFamily="50" charset="-128"/>
              </a:rPr>
              <a:t>配信前準備</a:t>
            </a:r>
            <a:r>
              <a:rPr lang="en-US" altLang="ja-JP" sz="1754" b="1" dirty="0">
                <a:highlight>
                  <a:srgbClr val="FFFF00"/>
                </a:highlight>
                <a:latin typeface="游ゴシック" panose="020B0400000000000000" pitchFamily="50" charset="-128"/>
                <a:ea typeface="游ゴシック" panose="020B0400000000000000" pitchFamily="50" charset="-128"/>
                <a:cs typeface="源真ゴシック Bold" panose="020B0602020203020207" pitchFamily="50" charset="-128"/>
              </a:rPr>
              <a:t>】</a:t>
            </a:r>
          </a:p>
          <a:p>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１．権限付与対象決め</a:t>
            </a:r>
            <a:endPar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２．組織、従業員</a:t>
            </a:r>
            <a:r>
              <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rPr>
              <a:t>CSV</a:t>
            </a:r>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アップロード、追加質問などの各種設定</a:t>
            </a:r>
            <a:endPar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３．従業員への周知</a:t>
            </a:r>
            <a:endPar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（周知資料はこちら　</a:t>
            </a:r>
            <a:r>
              <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hlinkClick r:id="rId3">
                  <a:extLst>
                    <a:ext uri="{A12FA001-AC4F-418D-AE19-62706E023703}">
                      <ahyp:hlinkClr xmlns:ahyp="http://schemas.microsoft.com/office/drawing/2018/hyperlinkcolor" val="tx"/>
                    </a:ext>
                  </a:extLst>
                </a:hlinkClick>
              </a:rPr>
              <a:t>https://support.geppo.jp/knowledge/download_list</a:t>
            </a:r>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a:t>
            </a:r>
          </a:p>
          <a:p>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４．アプリ回答者がいる場合は、配信日までにインストールとログイン</a:t>
            </a:r>
            <a:br>
              <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rPr>
            </a:br>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（ログインし、プッシュ通知を許可することで回答通知が届くようになります）</a:t>
            </a:r>
            <a:endPar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endParaRPr>
          </a:p>
          <a:p>
            <a:endPar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endParaRPr>
          </a:p>
          <a:p>
            <a:endPar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en-US" altLang="ja-JP" sz="1754" b="1" dirty="0">
                <a:highlight>
                  <a:srgbClr val="FFFF00"/>
                </a:highlight>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1754" b="1" dirty="0">
                <a:highlight>
                  <a:srgbClr val="FFFF00"/>
                </a:highlight>
                <a:latin typeface="游ゴシック" panose="020B0400000000000000" pitchFamily="50" charset="-128"/>
                <a:ea typeface="游ゴシック" panose="020B0400000000000000" pitchFamily="50" charset="-128"/>
                <a:cs typeface="源真ゴシック Bold" panose="020B0602020203020207" pitchFamily="50" charset="-128"/>
              </a:rPr>
              <a:t>配信後</a:t>
            </a:r>
            <a:r>
              <a:rPr lang="en-US" altLang="ja-JP" sz="1754" b="1" dirty="0">
                <a:highlight>
                  <a:srgbClr val="FFFF00"/>
                </a:highlight>
                <a:latin typeface="游ゴシック" panose="020B0400000000000000" pitchFamily="50" charset="-128"/>
                <a:ea typeface="游ゴシック" panose="020B0400000000000000" pitchFamily="50" charset="-128"/>
                <a:cs typeface="源真ゴシック Bold" panose="020B0602020203020207" pitchFamily="50" charset="-128"/>
              </a:rPr>
              <a:t>】</a:t>
            </a:r>
          </a:p>
          <a:p>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１．各従業員は指定の回答方法にて、回答</a:t>
            </a:r>
            <a:endPar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　　</a:t>
            </a:r>
            <a:r>
              <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メール：</a:t>
            </a:r>
            <a:r>
              <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rPr>
              <a:t>URL</a:t>
            </a:r>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記載のメール配信</a:t>
            </a:r>
            <a:endPar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　　</a:t>
            </a:r>
            <a:r>
              <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アプリ：プッシュ通知配信 → アプリログイン</a:t>
            </a:r>
            <a:endPar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　　</a:t>
            </a:r>
            <a:r>
              <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共有端末：回答日直接通達 → 端末ログイン</a:t>
            </a:r>
            <a:endPar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２．各種レポートにて、個人のアラートや組織などの状況を確認</a:t>
            </a:r>
            <a:endPar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３．アラートが出た従業員などへの対応の検討と実施</a:t>
            </a:r>
            <a:endPar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1754" dirty="0">
                <a:latin typeface="游ゴシック" panose="020B0400000000000000" pitchFamily="50" charset="-128"/>
                <a:ea typeface="游ゴシック" panose="020B0400000000000000" pitchFamily="50" charset="-128"/>
                <a:cs typeface="源真ゴシック Bold" panose="020B0602020203020207" pitchFamily="50" charset="-128"/>
              </a:rPr>
              <a:t>４．面談などの対応記録をアラート対応履歴に入力　</a:t>
            </a:r>
            <a:endParaRPr lang="en-US" altLang="ja-JP" sz="1754"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2" name="スライド番号プレースホルダー 1">
            <a:extLst>
              <a:ext uri="{FF2B5EF4-FFF2-40B4-BE49-F238E27FC236}">
                <a16:creationId xmlns:a16="http://schemas.microsoft.com/office/drawing/2014/main" id="{91AF7B6F-8ED7-4A43-86D7-3067B3478F98}"/>
              </a:ext>
            </a:extLst>
          </p:cNvPr>
          <p:cNvSpPr>
            <a:spLocks noGrp="1"/>
          </p:cNvSpPr>
          <p:nvPr>
            <p:ph type="sldNum" sz="quarter" idx="2"/>
          </p:nvPr>
        </p:nvSpPr>
        <p:spPr/>
        <p:txBody>
          <a:bodyPr/>
          <a:lstStyle/>
          <a:p>
            <a:fld id="{86CB4B4D-7CA3-9044-876B-883B54F8677D}" type="slidenum">
              <a:rPr lang="en-US" altLang="ja-JP" smtClean="0"/>
              <a:t>37</a:t>
            </a:fld>
            <a:endParaRPr lang="ja-JP" altLang="en-US" dirty="0"/>
          </a:p>
        </p:txBody>
      </p:sp>
    </p:spTree>
    <p:extLst>
      <p:ext uri="{BB962C8B-B14F-4D97-AF65-F5344CB8AC3E}">
        <p14:creationId xmlns:p14="http://schemas.microsoft.com/office/powerpoint/2010/main" val="2467559365"/>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2587A2D-AE3B-C91D-0BDF-EC591E326783}"/>
              </a:ext>
            </a:extLst>
          </p:cNvPr>
          <p:cNvSpPr>
            <a:spLocks noGrp="1"/>
          </p:cNvSpPr>
          <p:nvPr>
            <p:ph type="title"/>
          </p:nvPr>
        </p:nvSpPr>
        <p:spPr/>
        <p:txBody>
          <a:bodyPr/>
          <a:lstStyle/>
          <a:p>
            <a:r>
              <a:rPr kumimoji="1" lang="ja-JP" altLang="en-US" dirty="0"/>
              <a:t>ヘルプページのご案内</a:t>
            </a:r>
          </a:p>
        </p:txBody>
      </p:sp>
      <p:sp>
        <p:nvSpPr>
          <p:cNvPr id="3" name="スライド番号プレースホルダー 2">
            <a:extLst>
              <a:ext uri="{FF2B5EF4-FFF2-40B4-BE49-F238E27FC236}">
                <a16:creationId xmlns:a16="http://schemas.microsoft.com/office/drawing/2014/main" id="{6866EC7A-295F-AFC4-610D-74C37F206AE6}"/>
              </a:ext>
            </a:extLst>
          </p:cNvPr>
          <p:cNvSpPr>
            <a:spLocks noGrp="1"/>
          </p:cNvSpPr>
          <p:nvPr>
            <p:ph type="sldNum" sz="quarter" idx="2"/>
          </p:nvPr>
        </p:nvSpPr>
        <p:spPr/>
        <p:txBody>
          <a:bodyPr/>
          <a:lstStyle/>
          <a:p>
            <a:fld id="{86CB4B4D-7CA3-9044-876B-883B54F8677D}" type="slidenum">
              <a:rPr lang="en-US" altLang="ja-JP" smtClean="0"/>
              <a:t>38</a:t>
            </a:fld>
            <a:endParaRPr lang="ja-JP" altLang="en-US" dirty="0"/>
          </a:p>
        </p:txBody>
      </p:sp>
      <p:pic>
        <p:nvPicPr>
          <p:cNvPr id="5" name="図 4">
            <a:extLst>
              <a:ext uri="{FF2B5EF4-FFF2-40B4-BE49-F238E27FC236}">
                <a16:creationId xmlns:a16="http://schemas.microsoft.com/office/drawing/2014/main" id="{A7B0A9B7-BCEA-048D-1F00-5C4F74F078A8}"/>
              </a:ext>
            </a:extLst>
          </p:cNvPr>
          <p:cNvPicPr>
            <a:picLocks noChangeAspect="1"/>
          </p:cNvPicPr>
          <p:nvPr/>
        </p:nvPicPr>
        <p:blipFill>
          <a:blip r:embed="rId2"/>
          <a:stretch>
            <a:fillRect/>
          </a:stretch>
        </p:blipFill>
        <p:spPr>
          <a:xfrm>
            <a:off x="2908915" y="2394420"/>
            <a:ext cx="5797643" cy="3596866"/>
          </a:xfrm>
          <a:prstGeom prst="rect">
            <a:avLst/>
          </a:prstGeom>
        </p:spPr>
      </p:pic>
      <p:sp>
        <p:nvSpPr>
          <p:cNvPr id="7" name="テキスト ボックス 6">
            <a:extLst>
              <a:ext uri="{FF2B5EF4-FFF2-40B4-BE49-F238E27FC236}">
                <a16:creationId xmlns:a16="http://schemas.microsoft.com/office/drawing/2014/main" id="{54449701-ABF9-1E40-9277-D6826184E89B}"/>
              </a:ext>
            </a:extLst>
          </p:cNvPr>
          <p:cNvSpPr txBox="1"/>
          <p:nvPr/>
        </p:nvSpPr>
        <p:spPr>
          <a:xfrm>
            <a:off x="249674" y="1060527"/>
            <a:ext cx="8894326" cy="923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lvl="0">
              <a:buClr>
                <a:srgbClr val="000000"/>
              </a:buClr>
              <a:buSzPts val="2000"/>
            </a:pPr>
            <a:r>
              <a:rPr lang="ja-JP" altLang="en-US" b="1" dirty="0">
                <a:solidFill>
                  <a:srgbClr val="0000FF"/>
                </a:solidFill>
                <a:latin typeface="游ゴシック" panose="020B0400000000000000" pitchFamily="50" charset="-128"/>
                <a:ea typeface="游ゴシック" panose="020B0400000000000000" pitchFamily="50" charset="-128"/>
                <a:sym typeface="Arial"/>
                <a:hlinkClick r:id="rId3"/>
              </a:rPr>
              <a:t>ヘルプページ</a:t>
            </a:r>
            <a:endParaRPr lang="en-US" altLang="ja-JP" b="1" dirty="0">
              <a:solidFill>
                <a:srgbClr val="0000FF"/>
              </a:solidFill>
              <a:latin typeface="游ゴシック" panose="020B0400000000000000" pitchFamily="50" charset="-128"/>
              <a:ea typeface="游ゴシック" panose="020B0400000000000000" pitchFamily="50" charset="-128"/>
              <a:sym typeface="Arial"/>
            </a:endParaRPr>
          </a:p>
          <a:p>
            <a:pPr lvl="0">
              <a:buClr>
                <a:srgbClr val="000000"/>
              </a:buClr>
              <a:buSzPts val="2000"/>
            </a:pPr>
            <a:r>
              <a:rPr lang="ja-JP" altLang="en-US" b="1" dirty="0">
                <a:latin typeface="游ゴシック" panose="020B0400000000000000" pitchFamily="50" charset="-128"/>
                <a:ea typeface="游ゴシック" panose="020B0400000000000000" pitchFamily="50" charset="-128"/>
                <a:sym typeface="Arial"/>
              </a:rPr>
              <a:t>・管理画面上の「ユーザーサポート」→「ヘルプページ」へアクセスいただけます</a:t>
            </a:r>
            <a:endParaRPr lang="en-US" altLang="ja-JP" b="1" dirty="0">
              <a:latin typeface="游ゴシック" panose="020B0400000000000000" pitchFamily="50" charset="-128"/>
              <a:ea typeface="游ゴシック" panose="020B0400000000000000" pitchFamily="50" charset="-128"/>
              <a:sym typeface="Arial"/>
            </a:endParaRPr>
          </a:p>
          <a:p>
            <a:pPr lvl="0">
              <a:buClr>
                <a:srgbClr val="000000"/>
              </a:buClr>
              <a:buSzPts val="2000"/>
            </a:pPr>
            <a:r>
              <a:rPr lang="ja-JP" altLang="en-US" b="1" dirty="0">
                <a:latin typeface="游ゴシック" panose="020B0400000000000000" pitchFamily="50" charset="-128"/>
                <a:ea typeface="游ゴシック" panose="020B0400000000000000" pitchFamily="50" charset="-128"/>
                <a:sym typeface="Arial"/>
              </a:rPr>
              <a:t>・</a:t>
            </a:r>
            <a:r>
              <a:rPr lang="ja-JP" altLang="en-US" b="1" dirty="0">
                <a:highlight>
                  <a:srgbClr val="FFFF00"/>
                </a:highlight>
                <a:latin typeface="游ゴシック" panose="020B0400000000000000" pitchFamily="50" charset="-128"/>
                <a:ea typeface="游ゴシック" panose="020B0400000000000000" pitchFamily="50" charset="-128"/>
                <a:sym typeface="Arial"/>
              </a:rPr>
              <a:t>「キーワード検索」</a:t>
            </a:r>
            <a:r>
              <a:rPr lang="ja-JP" altLang="en-US" b="1" dirty="0">
                <a:latin typeface="游ゴシック" panose="020B0400000000000000" pitchFamily="50" charset="-128"/>
                <a:ea typeface="游ゴシック" panose="020B0400000000000000" pitchFamily="50" charset="-128"/>
                <a:sym typeface="Arial"/>
              </a:rPr>
              <a:t>も可能です　</a:t>
            </a:r>
            <a:endParaRPr lang="ja-JP" altLang="en-US" dirty="0"/>
          </a:p>
        </p:txBody>
      </p:sp>
      <p:pic>
        <p:nvPicPr>
          <p:cNvPr id="9" name="図 8">
            <a:extLst>
              <a:ext uri="{FF2B5EF4-FFF2-40B4-BE49-F238E27FC236}">
                <a16:creationId xmlns:a16="http://schemas.microsoft.com/office/drawing/2014/main" id="{BA92BFA0-3A06-9F48-444B-AEC0585F8B2D}"/>
              </a:ext>
            </a:extLst>
          </p:cNvPr>
          <p:cNvPicPr>
            <a:picLocks noChangeAspect="1"/>
          </p:cNvPicPr>
          <p:nvPr/>
        </p:nvPicPr>
        <p:blipFill>
          <a:blip r:embed="rId4"/>
          <a:stretch>
            <a:fillRect/>
          </a:stretch>
        </p:blipFill>
        <p:spPr>
          <a:xfrm>
            <a:off x="539134" y="2163120"/>
            <a:ext cx="1580458" cy="4214556"/>
          </a:xfrm>
          <a:prstGeom prst="rect">
            <a:avLst/>
          </a:prstGeom>
        </p:spPr>
      </p:pic>
      <p:sp>
        <p:nvSpPr>
          <p:cNvPr id="10" name="テキスト ボックス 9">
            <a:extLst>
              <a:ext uri="{FF2B5EF4-FFF2-40B4-BE49-F238E27FC236}">
                <a16:creationId xmlns:a16="http://schemas.microsoft.com/office/drawing/2014/main" id="{741D175F-8327-9431-5E91-DFB5186D5C8B}"/>
              </a:ext>
            </a:extLst>
          </p:cNvPr>
          <p:cNvSpPr txBox="1"/>
          <p:nvPr/>
        </p:nvSpPr>
        <p:spPr>
          <a:xfrm>
            <a:off x="539134" y="5733093"/>
            <a:ext cx="1580458" cy="370244"/>
          </a:xfrm>
          <a:prstGeom prst="rect">
            <a:avLst/>
          </a:prstGeom>
          <a:noFill/>
          <a:ln w="76200" cap="flat">
            <a:solidFill>
              <a:srgbClr val="FFFF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400" b="0" i="0" u="none" strike="noStrike" cap="none" spc="0" normalizeH="0" baseline="0" dirty="0">
              <a:ln>
                <a:noFill/>
              </a:ln>
              <a:solidFill>
                <a:srgbClr val="000000"/>
              </a:solidFill>
              <a:effectLst/>
              <a:uFillTx/>
              <a:latin typeface="游ゴシック" panose="020B0400000000000000" pitchFamily="50" charset="-128"/>
              <a:ea typeface="游ゴシック" panose="020B0400000000000000" pitchFamily="50" charset="-128"/>
              <a:cs typeface="ヒラギノ角ゴ ProN W6"/>
              <a:sym typeface="ヒラギノ角ゴ ProN W6"/>
            </a:endParaRPr>
          </a:p>
        </p:txBody>
      </p:sp>
      <p:sp>
        <p:nvSpPr>
          <p:cNvPr id="11" name="テキスト ボックス 10">
            <a:extLst>
              <a:ext uri="{FF2B5EF4-FFF2-40B4-BE49-F238E27FC236}">
                <a16:creationId xmlns:a16="http://schemas.microsoft.com/office/drawing/2014/main" id="{8A793523-AA62-3F29-EC1E-255EB2F8B99E}"/>
              </a:ext>
            </a:extLst>
          </p:cNvPr>
          <p:cNvSpPr txBox="1"/>
          <p:nvPr/>
        </p:nvSpPr>
        <p:spPr>
          <a:xfrm>
            <a:off x="2908914" y="2973727"/>
            <a:ext cx="3698074" cy="835509"/>
          </a:xfrm>
          <a:prstGeom prst="rect">
            <a:avLst/>
          </a:prstGeom>
          <a:noFill/>
          <a:ln w="76200" cap="flat">
            <a:solidFill>
              <a:srgbClr val="FFFF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400" b="0" i="0" u="none" strike="noStrike" cap="none" spc="0" normalizeH="0" baseline="0" dirty="0">
              <a:ln>
                <a:noFill/>
              </a:ln>
              <a:solidFill>
                <a:srgbClr val="000000"/>
              </a:solidFill>
              <a:effectLst/>
              <a:uFillTx/>
              <a:latin typeface="游ゴシック" panose="020B0400000000000000" pitchFamily="50" charset="-128"/>
              <a:ea typeface="游ゴシック" panose="020B0400000000000000" pitchFamily="50" charset="-128"/>
              <a:cs typeface="ヒラギノ角ゴ ProN W6"/>
              <a:sym typeface="ヒラギノ角ゴ ProN W6"/>
            </a:endParaRPr>
          </a:p>
        </p:txBody>
      </p:sp>
      <p:cxnSp>
        <p:nvCxnSpPr>
          <p:cNvPr id="4" name="Google Shape;962;p82">
            <a:extLst>
              <a:ext uri="{FF2B5EF4-FFF2-40B4-BE49-F238E27FC236}">
                <a16:creationId xmlns:a16="http://schemas.microsoft.com/office/drawing/2014/main" id="{5DD22A7F-5F8F-1A9D-4576-17A37270A601}"/>
              </a:ext>
            </a:extLst>
          </p:cNvPr>
          <p:cNvCxnSpPr>
            <a:cxnSpLocks/>
          </p:cNvCxnSpPr>
          <p:nvPr/>
        </p:nvCxnSpPr>
        <p:spPr>
          <a:xfrm>
            <a:off x="2245785" y="1983857"/>
            <a:ext cx="777333" cy="871310"/>
          </a:xfrm>
          <a:prstGeom prst="straightConnector1">
            <a:avLst/>
          </a:prstGeom>
          <a:ln w="57150">
            <a:solidFill>
              <a:srgbClr val="FFFF00"/>
            </a:solidFill>
            <a:headEnd type="none" w="sm" len="sm"/>
            <a:tailEnd type="triangle" w="med" len="med"/>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3668821284"/>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ja-JP" altLang="en-US" b="1" dirty="0">
                <a:cs typeface="源真ゴシック Bold" panose="020B0602020203020207" pitchFamily="50" charset="-128"/>
              </a:rPr>
              <a:t>システム</a:t>
            </a:r>
            <a:r>
              <a:rPr lang="en-US" altLang="ja-JP" b="1" dirty="0">
                <a:cs typeface="源真ゴシック Bold" panose="020B0602020203020207" pitchFamily="50" charset="-128"/>
              </a:rPr>
              <a:t>/</a:t>
            </a:r>
            <a:r>
              <a:rPr lang="ja-JP" altLang="en-US" b="1" dirty="0">
                <a:cs typeface="源真ゴシック Bold" panose="020B0602020203020207" pitchFamily="50" charset="-128"/>
              </a:rPr>
              <a:t>運用に関するお問合せについて</a:t>
            </a:r>
          </a:p>
        </p:txBody>
      </p:sp>
      <p:sp>
        <p:nvSpPr>
          <p:cNvPr id="2" name="スライド番号プレースホルダー 1">
            <a:extLst>
              <a:ext uri="{FF2B5EF4-FFF2-40B4-BE49-F238E27FC236}">
                <a16:creationId xmlns:a16="http://schemas.microsoft.com/office/drawing/2014/main" id="{1BC65E0F-D994-40FA-AA85-99D7AC67808A}"/>
              </a:ext>
            </a:extLst>
          </p:cNvPr>
          <p:cNvSpPr>
            <a:spLocks noGrp="1"/>
          </p:cNvSpPr>
          <p:nvPr>
            <p:ph type="sldNum" sz="quarter" idx="2"/>
          </p:nvPr>
        </p:nvSpPr>
        <p:spPr>
          <a:xfrm>
            <a:off x="8436408" y="6514809"/>
            <a:ext cx="540301" cy="379591"/>
          </a:xfrm>
        </p:spPr>
        <p:txBody>
          <a:bodyPr/>
          <a:lstStyle/>
          <a:p>
            <a:fld id="{86CB4B4D-7CA3-9044-876B-883B54F8677D}" type="slidenum">
              <a:rPr lang="en-US" altLang="ja-JP" sz="1800" smtClean="0"/>
              <a:t>39</a:t>
            </a:fld>
            <a:endParaRPr lang="ja-JP" altLang="en-US" sz="1800" dirty="0"/>
          </a:p>
        </p:txBody>
      </p:sp>
      <p:sp>
        <p:nvSpPr>
          <p:cNvPr id="3" name="テキスト ボックス 26">
            <a:extLst>
              <a:ext uri="{FF2B5EF4-FFF2-40B4-BE49-F238E27FC236}">
                <a16:creationId xmlns:a16="http://schemas.microsoft.com/office/drawing/2014/main" id="{EFBC85D6-9A68-D0CA-D243-7126EB58A8F0}"/>
              </a:ext>
            </a:extLst>
          </p:cNvPr>
          <p:cNvSpPr txBox="1"/>
          <p:nvPr/>
        </p:nvSpPr>
        <p:spPr>
          <a:xfrm>
            <a:off x="249674" y="1582340"/>
            <a:ext cx="8788168" cy="3693319"/>
          </a:xfrm>
          <a:prstGeom prst="rect">
            <a:avLst/>
          </a:prstGeom>
          <a:noFill/>
        </p:spPr>
        <p:txBody>
          <a:bodyPr wrap="square" rtlCol="0" anchor="t">
            <a:spAutoFit/>
          </a:bodyPr>
          <a:lstStyle/>
          <a:p>
            <a:pPr>
              <a:buClr>
                <a:srgbClr val="000000"/>
              </a:buClr>
              <a:buSzPts val="2000"/>
            </a:pPr>
            <a:r>
              <a:rPr lang="ja-JP" altLang="en-US" b="1" dirty="0">
                <a:latin typeface="游ゴシック" panose="020B0400000000000000" pitchFamily="50" charset="-128"/>
                <a:ea typeface="游ゴシック" panose="020B0400000000000000" pitchFamily="50" charset="-128"/>
                <a:cs typeface="源真ゴシック Bold" panose="020B0602020203020207" pitchFamily="50" charset="-128"/>
              </a:rPr>
              <a:t>１．システム（</a:t>
            </a:r>
            <a:r>
              <a:rPr lang="en-US" altLang="ja-JP" b="1" dirty="0">
                <a:latin typeface="游ゴシック" panose="020B0400000000000000" pitchFamily="50" charset="-128"/>
                <a:ea typeface="游ゴシック" panose="020B0400000000000000" pitchFamily="50" charset="-128"/>
                <a:cs typeface="源真ゴシック Bold" panose="020B0602020203020207" pitchFamily="50" charset="-128"/>
              </a:rPr>
              <a:t>CSV</a:t>
            </a:r>
            <a:r>
              <a:rPr lang="ja-JP" altLang="en-US" b="1" dirty="0">
                <a:latin typeface="游ゴシック" panose="020B0400000000000000" pitchFamily="50" charset="-128"/>
                <a:ea typeface="游ゴシック" panose="020B0400000000000000" pitchFamily="50" charset="-128"/>
                <a:cs typeface="源真ゴシック Bold" panose="020B0602020203020207" pitchFamily="50" charset="-128"/>
              </a:rPr>
              <a:t>登録や初期設定等）に関するお問合せ</a:t>
            </a:r>
            <a:endParaRPr lang="en-US" altLang="ja-JP"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buClr>
                <a:srgbClr val="000000"/>
              </a:buClr>
              <a:buSzPts val="2000"/>
            </a:pPr>
            <a:r>
              <a:rPr lang="ja-JP" altLang="en-US" b="1" dirty="0">
                <a:latin typeface="游ゴシック" panose="020B0400000000000000" pitchFamily="50" charset="-128"/>
                <a:ea typeface="游ゴシック" panose="020B0400000000000000" pitchFamily="50" charset="-128"/>
                <a:cs typeface="源真ゴシック Bold" panose="020B0602020203020207" pitchFamily="50" charset="-128"/>
              </a:rPr>
              <a:t>　　</a:t>
            </a:r>
            <a:r>
              <a:rPr lang="ja-JP" altLang="en-US" b="1" dirty="0">
                <a:latin typeface="游ゴシック" panose="020B0400000000000000" pitchFamily="50" charset="-128"/>
                <a:ea typeface="游ゴシック" panose="020B0400000000000000" pitchFamily="50" charset="-128"/>
                <a:hlinkClick r:id="rId3"/>
              </a:rPr>
              <a:t>サポートへのお問合せフォーム</a:t>
            </a:r>
            <a:endParaRPr lang="en-US" altLang="ja-JP" b="1" dirty="0">
              <a:latin typeface="游ゴシック" panose="020B0400000000000000" pitchFamily="50" charset="-128"/>
              <a:ea typeface="游ゴシック" panose="020B0400000000000000" pitchFamily="50" charset="-128"/>
            </a:endParaRPr>
          </a:p>
          <a:p>
            <a:pPr>
              <a:buClr>
                <a:srgbClr val="000000"/>
              </a:buClr>
              <a:buSzPts val="2000"/>
            </a:pPr>
            <a:r>
              <a:rPr lang="ja-JP" altLang="en-US" b="1" dirty="0">
                <a:latin typeface="游ゴシック" panose="020B0400000000000000" pitchFamily="50" charset="-128"/>
                <a:ea typeface="游ゴシック" panose="020B0400000000000000" pitchFamily="50" charset="-128"/>
              </a:rPr>
              <a:t>　　</a:t>
            </a:r>
            <a:r>
              <a:rPr lang="en-US" altLang="ja-JP" b="1" dirty="0">
                <a:latin typeface="游ゴシック" panose="020B0400000000000000" pitchFamily="50" charset="-128"/>
                <a:ea typeface="游ゴシック" panose="020B0400000000000000" pitchFamily="50" charset="-128"/>
              </a:rPr>
              <a:t>※</a:t>
            </a:r>
            <a:r>
              <a:rPr lang="ja-JP" altLang="en-US" b="1" dirty="0">
                <a:latin typeface="游ゴシック" panose="020B0400000000000000" pitchFamily="50" charset="-128"/>
                <a:ea typeface="游ゴシック" panose="020B0400000000000000" pitchFamily="50" charset="-128"/>
                <a:cs typeface="源真ゴシック Bold" panose="020B0602020203020207" pitchFamily="50" charset="-128"/>
              </a:rPr>
              <a:t>運用に伴う問合せは</a:t>
            </a:r>
            <a:r>
              <a:rPr lang="en-US" altLang="ja-JP" b="1" dirty="0">
                <a:latin typeface="游ゴシック" panose="020B0400000000000000" pitchFamily="50" charset="-128"/>
                <a:ea typeface="游ゴシック" panose="020B0400000000000000" pitchFamily="50" charset="-128"/>
                <a:cs typeface="源真ゴシック Bold" panose="020B0602020203020207" pitchFamily="50" charset="-128"/>
              </a:rPr>
              <a:t>CS</a:t>
            </a:r>
            <a:r>
              <a:rPr lang="ja-JP" altLang="en-US" b="1" dirty="0">
                <a:latin typeface="游ゴシック" panose="020B0400000000000000" pitchFamily="50" charset="-128"/>
                <a:ea typeface="游ゴシック" panose="020B0400000000000000" pitchFamily="50" charset="-128"/>
                <a:cs typeface="源真ゴシック Bold" panose="020B0602020203020207" pitchFamily="50" charset="-128"/>
              </a:rPr>
              <a:t>担当まで直接ご連絡ください</a:t>
            </a:r>
            <a:endParaRPr lang="en-US" altLang="ja-JP" b="1" dirty="0">
              <a:latin typeface="游ゴシック" panose="020B0400000000000000" pitchFamily="50" charset="-128"/>
              <a:ea typeface="游ゴシック" panose="020B0400000000000000" pitchFamily="50" charset="-128"/>
            </a:endParaRPr>
          </a:p>
          <a:p>
            <a:endParaRPr lang="en-US" altLang="ja-JP"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endParaRPr lang="en-US" altLang="ja-JP"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buClr>
                <a:srgbClr val="000000"/>
              </a:buClr>
              <a:buSzPts val="2000"/>
            </a:pPr>
            <a:r>
              <a:rPr lang="ja-JP" altLang="en-US" b="1" dirty="0">
                <a:latin typeface="游ゴシック" panose="020B0400000000000000" pitchFamily="50" charset="-128"/>
                <a:ea typeface="游ゴシック" panose="020B0400000000000000" pitchFamily="50" charset="-128"/>
              </a:rPr>
              <a:t>２．</a:t>
            </a:r>
            <a:r>
              <a:rPr lang="en-US" altLang="ja-JP" b="1" dirty="0" err="1">
                <a:latin typeface="游ゴシック" panose="020B0400000000000000" pitchFamily="50" charset="-128"/>
                <a:ea typeface="游ゴシック" panose="020B0400000000000000" pitchFamily="50" charset="-128"/>
              </a:rPr>
              <a:t>GeppoLab</a:t>
            </a:r>
            <a:r>
              <a:rPr lang="ja-JP" altLang="en-US" b="1" dirty="0">
                <a:latin typeface="游ゴシック" panose="020B0400000000000000" pitchFamily="50" charset="-128"/>
                <a:ea typeface="游ゴシック" panose="020B0400000000000000" pitchFamily="50" charset="-128"/>
              </a:rPr>
              <a:t>（運用にまつわる関連情報を集約したポータルサイト）</a:t>
            </a:r>
            <a:endParaRPr lang="en-US" altLang="ja-JP" b="1" dirty="0">
              <a:latin typeface="游ゴシック" panose="020B0400000000000000" pitchFamily="50" charset="-128"/>
              <a:ea typeface="游ゴシック" panose="020B0400000000000000" pitchFamily="50" charset="-128"/>
            </a:endParaRPr>
          </a:p>
          <a:p>
            <a:r>
              <a:rPr lang="ja-JP" altLang="en-US" b="1" dirty="0">
                <a:latin typeface="游ゴシック" panose="020B0400000000000000" pitchFamily="50" charset="-128"/>
                <a:ea typeface="游ゴシック" panose="020B0400000000000000" pitchFamily="50" charset="-128"/>
                <a:cs typeface="源真ゴシック Bold" panose="020B0602020203020207" pitchFamily="50" charset="-128"/>
              </a:rPr>
              <a:t>　　</a:t>
            </a:r>
            <a:r>
              <a:rPr lang="en-US" altLang="ja-JP" b="1" dirty="0" err="1">
                <a:latin typeface="游ゴシック" panose="020B0400000000000000" pitchFamily="50" charset="-128"/>
                <a:ea typeface="游ゴシック" panose="020B0400000000000000" pitchFamily="50" charset="-128"/>
                <a:hlinkClick r:id="rId4"/>
              </a:rPr>
              <a:t>GeppoLab</a:t>
            </a:r>
            <a:r>
              <a:rPr lang="ja-JP" altLang="en-US" b="1" dirty="0">
                <a:latin typeface="游ゴシック" panose="020B0400000000000000" pitchFamily="50" charset="-128"/>
                <a:ea typeface="游ゴシック" panose="020B0400000000000000" pitchFamily="50" charset="-128"/>
                <a:hlinkClick r:id="rId4"/>
              </a:rPr>
              <a:t>ユーザーコミュニティ </a:t>
            </a:r>
            <a:endParaRPr lang="en-US" altLang="ja-JP"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endParaRPr lang="en-US" altLang="ja-JP"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endParaRPr lang="en-US" altLang="ja-JP"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b="1" dirty="0">
                <a:latin typeface="游ゴシック" panose="020B0400000000000000" pitchFamily="50" charset="-128"/>
                <a:ea typeface="游ゴシック" panose="020B0400000000000000" pitchFamily="50" charset="-128"/>
                <a:cs typeface="源真ゴシック Bold" panose="020B0602020203020207" pitchFamily="50" charset="-128"/>
              </a:rPr>
              <a:t>３．</a:t>
            </a:r>
            <a:r>
              <a:rPr lang="en-US" altLang="ja-JP" b="1" dirty="0" err="1">
                <a:latin typeface="游ゴシック" panose="020B0400000000000000" pitchFamily="50" charset="-128"/>
                <a:ea typeface="游ゴシック" panose="020B0400000000000000" pitchFamily="50" charset="-128"/>
                <a:cs typeface="源真ゴシック Bold" panose="020B0602020203020207" pitchFamily="50" charset="-128"/>
              </a:rPr>
              <a:t>Geppo</a:t>
            </a:r>
            <a:r>
              <a:rPr lang="ja-JP" altLang="en-US" b="1" dirty="0">
                <a:latin typeface="游ゴシック" panose="020B0400000000000000" pitchFamily="50" charset="-128"/>
                <a:ea typeface="游ゴシック" panose="020B0400000000000000" pitchFamily="50" charset="-128"/>
                <a:cs typeface="源真ゴシック Bold" panose="020B0602020203020207" pitchFamily="50" charset="-128"/>
              </a:rPr>
              <a:t>の導入事例</a:t>
            </a:r>
            <a:endParaRPr lang="en-US" altLang="ja-JP"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b="1" dirty="0">
                <a:latin typeface="游ゴシック" panose="020B0400000000000000" pitchFamily="50" charset="-128"/>
                <a:ea typeface="游ゴシック" panose="020B0400000000000000" pitchFamily="50" charset="-128"/>
                <a:cs typeface="源真ゴシック Bold" panose="020B0602020203020207" pitchFamily="50" charset="-128"/>
              </a:rPr>
              <a:t>　　</a:t>
            </a:r>
            <a:r>
              <a:rPr lang="zh-TW" altLang="en-US" b="1" dirty="0">
                <a:latin typeface="游ゴシック" panose="020B0400000000000000" pitchFamily="50" charset="-128"/>
                <a:ea typeface="游ゴシック" panose="020B0400000000000000" pitchFamily="50" charset="-128"/>
                <a:hlinkClick r:id="rId5"/>
              </a:rPr>
              <a:t>導入事例一覧</a:t>
            </a:r>
            <a:endParaRPr lang="en-US" altLang="ja-JP"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b="1" dirty="0">
                <a:latin typeface="游ゴシック" panose="020B0400000000000000" pitchFamily="50" charset="-128"/>
                <a:ea typeface="游ゴシック" panose="020B0400000000000000" pitchFamily="50" charset="-128"/>
                <a:cs typeface="源真ゴシック Bold" panose="020B0602020203020207" pitchFamily="50" charset="-128"/>
              </a:rPr>
              <a:t>　　</a:t>
            </a:r>
            <a:endParaRPr lang="en-US" altLang="ja-JP" b="1" dirty="0">
              <a:latin typeface="游ゴシック" panose="020B0400000000000000" pitchFamily="50" charset="-128"/>
              <a:ea typeface="游ゴシック" panose="020B0400000000000000" pitchFamily="50" charset="-128"/>
            </a:endParaRPr>
          </a:p>
          <a:p>
            <a:pPr>
              <a:buClr>
                <a:srgbClr val="000000"/>
              </a:buClr>
              <a:buSzPts val="2000"/>
            </a:pPr>
            <a:endParaRPr lang="en-US" altLang="ja-JP"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Tree>
    <p:extLst>
      <p:ext uri="{BB962C8B-B14F-4D97-AF65-F5344CB8AC3E}">
        <p14:creationId xmlns:p14="http://schemas.microsoft.com/office/powerpoint/2010/main" val="235449855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1E7240-DD13-4CE5-949F-DE31B826961B}"/>
              </a:ext>
            </a:extLst>
          </p:cNvPr>
          <p:cNvSpPr>
            <a:spLocks noGrp="1"/>
          </p:cNvSpPr>
          <p:nvPr>
            <p:ph type="title"/>
          </p:nvPr>
        </p:nvSpPr>
        <p:spPr>
          <a:xfrm>
            <a:off x="669727" y="2677889"/>
            <a:ext cx="7804547" cy="1518047"/>
          </a:xfrm>
        </p:spPr>
        <p:txBody>
          <a:bodyPr/>
          <a:lstStyle/>
          <a:p>
            <a:pPr marL="457200" indent="-457200" defTabSz="539275" hangingPunct="0">
              <a:spcBef>
                <a:spcPts val="554"/>
              </a:spcBef>
              <a:spcAft>
                <a:spcPts val="1108"/>
              </a:spcAft>
              <a:buFont typeface="+mj-lt"/>
              <a:buAutoNum type="arabicPeriod"/>
            </a:pPr>
            <a:r>
              <a:rPr lang="ja-JP" altLang="en-US" sz="3200" b="1" dirty="0">
                <a:latin typeface="游ゴシック" panose="020B0400000000000000" pitchFamily="50" charset="-128"/>
                <a:ea typeface="游ゴシック" panose="020B0400000000000000" pitchFamily="50" charset="-128"/>
                <a:cs typeface="ヒラギノ角ゴ ProN W6"/>
                <a:sym typeface="ヒラギノ角ゴ ProN W6"/>
              </a:rPr>
              <a:t>管理者画面・</a:t>
            </a:r>
            <a:r>
              <a:rPr lang="en-US" altLang="ja-JP" sz="3200" b="1" dirty="0" err="1">
                <a:latin typeface="游ゴシック" panose="020B0400000000000000" pitchFamily="50" charset="-128"/>
                <a:ea typeface="游ゴシック" panose="020B0400000000000000" pitchFamily="50" charset="-128"/>
                <a:cs typeface="ヒラギノ角ゴ ProN W6"/>
                <a:sym typeface="ヒラギノ角ゴ ProN W6"/>
              </a:rPr>
              <a:t>Geppo</a:t>
            </a:r>
            <a:r>
              <a:rPr lang="en-US" altLang="ja-JP" sz="3200" b="1" dirty="0">
                <a:latin typeface="游ゴシック" panose="020B0400000000000000" pitchFamily="50" charset="-128"/>
                <a:ea typeface="游ゴシック" panose="020B0400000000000000" pitchFamily="50" charset="-128"/>
                <a:cs typeface="ヒラギノ角ゴ ProN W6"/>
                <a:sym typeface="ヒラギノ角ゴ ProN W6"/>
              </a:rPr>
              <a:t> Lab</a:t>
            </a:r>
            <a:r>
              <a:rPr lang="ja-JP" altLang="en-US" sz="3200" dirty="0">
                <a:cs typeface="ヒラギノ角ゴ ProN W6"/>
                <a:sym typeface="ヒラギノ角ゴ ProN W6"/>
              </a:rPr>
              <a:t>ログイン</a:t>
            </a:r>
            <a:r>
              <a:rPr lang="ja-JP" altLang="en-US" sz="3200" b="1" dirty="0">
                <a:latin typeface="游ゴシック" panose="020B0400000000000000" pitchFamily="50" charset="-128"/>
                <a:ea typeface="游ゴシック" panose="020B0400000000000000" pitchFamily="50" charset="-128"/>
                <a:cs typeface="ヒラギノ角ゴ ProN W6"/>
                <a:sym typeface="ヒラギノ角ゴ ProN W6"/>
              </a:rPr>
              <a:t>確認</a:t>
            </a:r>
            <a:endParaRPr lang="en-US" altLang="ja-JP" sz="3200" b="1" dirty="0">
              <a:latin typeface="游ゴシック" panose="020B0400000000000000" pitchFamily="50" charset="-128"/>
              <a:ea typeface="游ゴシック" panose="020B0400000000000000" pitchFamily="50" charset="-128"/>
              <a:cs typeface="ヒラギノ角ゴ ProN W6"/>
              <a:sym typeface="ヒラギノ角ゴ ProN W6"/>
            </a:endParaRPr>
          </a:p>
        </p:txBody>
      </p:sp>
    </p:spTree>
    <p:extLst>
      <p:ext uri="{BB962C8B-B14F-4D97-AF65-F5344CB8AC3E}">
        <p14:creationId xmlns:p14="http://schemas.microsoft.com/office/powerpoint/2010/main" val="1811667651"/>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B5E25946-7EDE-4DBE-AF26-72CB7C2BC9B6}"/>
              </a:ext>
            </a:extLst>
          </p:cNvPr>
          <p:cNvSpPr/>
          <p:nvPr/>
        </p:nvSpPr>
        <p:spPr>
          <a:xfrm>
            <a:off x="71408" y="2696066"/>
            <a:ext cx="8727035" cy="3818743"/>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200" b="0" i="0" u="none" strike="noStrike" cap="none" spc="0" normalizeH="0" baseline="0">
              <a:ln>
                <a:noFill/>
              </a:ln>
              <a:solidFill>
                <a:srgbClr val="FFFFFF"/>
              </a:solidFill>
              <a:effectLst/>
              <a:uFillTx/>
              <a:latin typeface="+mn-lt"/>
              <a:ea typeface="+mn-ea"/>
              <a:cs typeface="+mn-cs"/>
              <a:sym typeface="ヒラギノ角ゴ ProN W3"/>
            </a:endParaRPr>
          </a:p>
        </p:txBody>
      </p:sp>
      <p:sp>
        <p:nvSpPr>
          <p:cNvPr id="18" name="Title 17"/>
          <p:cNvSpPr>
            <a:spLocks noGrp="1"/>
          </p:cNvSpPr>
          <p:nvPr>
            <p:ph type="title"/>
          </p:nvPr>
        </p:nvSpPr>
        <p:spPr>
          <a:xfrm>
            <a:off x="249674" y="178595"/>
            <a:ext cx="7112660" cy="476751"/>
          </a:xfrm>
        </p:spPr>
        <p:txBody>
          <a:bodyPr/>
          <a:lstStyle/>
          <a:p>
            <a:r>
              <a:rPr lang="en-US" altLang="ja-JP" b="1" dirty="0">
                <a:cs typeface="源真ゴシック Bold" panose="020B0602020203020207" pitchFamily="50" charset="-128"/>
              </a:rPr>
              <a:t>4</a:t>
            </a:r>
            <a:r>
              <a:rPr lang="ja-JP" altLang="en-US" b="1" dirty="0">
                <a:cs typeface="源真ゴシック Bold" panose="020B0602020203020207" pitchFamily="50" charset="-128"/>
              </a:rPr>
              <a:t>問目（追加質問）の事例は「</a:t>
            </a:r>
            <a:r>
              <a:rPr lang="en-US" altLang="ja-JP" b="1" dirty="0" err="1">
                <a:cs typeface="源真ゴシック Bold" panose="020B0602020203020207" pitchFamily="50" charset="-128"/>
              </a:rPr>
              <a:t>GeppoLab</a:t>
            </a:r>
            <a:r>
              <a:rPr lang="ja-JP" altLang="en-US" b="1" dirty="0">
                <a:cs typeface="源真ゴシック Bold" panose="020B0602020203020207" pitchFamily="50" charset="-128"/>
              </a:rPr>
              <a:t>」で</a:t>
            </a:r>
          </a:p>
        </p:txBody>
      </p:sp>
      <p:sp>
        <p:nvSpPr>
          <p:cNvPr id="100" name="テキスト ボックス 14">
            <a:extLst>
              <a:ext uri="{FF2B5EF4-FFF2-40B4-BE49-F238E27FC236}">
                <a16:creationId xmlns:a16="http://schemas.microsoft.com/office/drawing/2014/main" id="{99CD26E6-2D05-45D7-9DF9-0B8CDA3B667F}"/>
              </a:ext>
            </a:extLst>
          </p:cNvPr>
          <p:cNvSpPr txBox="1"/>
          <p:nvPr/>
        </p:nvSpPr>
        <p:spPr>
          <a:xfrm>
            <a:off x="3321541" y="1329216"/>
            <a:ext cx="5498645" cy="954107"/>
          </a:xfrm>
          <a:prstGeom prst="rect">
            <a:avLst/>
          </a:prstGeom>
          <a:noFill/>
        </p:spPr>
        <p:txBody>
          <a:bodyPr wrap="square" rtlCol="0" anchor="t">
            <a:spAutoFit/>
          </a:bodyPr>
          <a:lstStyle/>
          <a:p>
            <a:r>
              <a:rPr lang="en-US" altLang="ja-JP" sz="1400" dirty="0" err="1">
                <a:latin typeface="游ゴシック" panose="020B0400000000000000" pitchFamily="50" charset="-128"/>
                <a:ea typeface="游ゴシック" panose="020B0400000000000000" pitchFamily="50" charset="-128"/>
                <a:cs typeface="源真ゴシック Bold" panose="020B0602020203020207" pitchFamily="50" charset="-128"/>
              </a:rPr>
              <a:t>GeppoLab</a:t>
            </a:r>
            <a:r>
              <a:rPr lang="ja-JP" altLang="en-US" sz="1400" dirty="0">
                <a:latin typeface="游ゴシック" panose="020B0400000000000000" pitchFamily="50" charset="-128"/>
                <a:ea typeface="游ゴシック" panose="020B0400000000000000" pitchFamily="50" charset="-128"/>
                <a:cs typeface="源真ゴシック Bold" panose="020B0602020203020207" pitchFamily="50" charset="-128"/>
              </a:rPr>
              <a:t>は運用にまつわる</a:t>
            </a:r>
            <a:endParaRPr lang="en-US" altLang="ja-JP" sz="1400" dirty="0">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1400" dirty="0">
                <a:latin typeface="游ゴシック" panose="020B0400000000000000" pitchFamily="50" charset="-128"/>
                <a:ea typeface="游ゴシック" panose="020B0400000000000000" pitchFamily="50" charset="-128"/>
                <a:cs typeface="源真ゴシック Bold" panose="020B0602020203020207" pitchFamily="50" charset="-128"/>
              </a:rPr>
              <a:t>関連情報を集約したポータルサイトです。</a:t>
            </a:r>
            <a:endParaRPr lang="en-US" altLang="ja-JP" sz="1400" dirty="0">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1400" dirty="0">
                <a:latin typeface="游ゴシック" panose="020B0400000000000000" pitchFamily="50" charset="-128"/>
                <a:ea typeface="游ゴシック" panose="020B0400000000000000" pitchFamily="50" charset="-128"/>
                <a:cs typeface="源真ゴシック Bold" panose="020B0602020203020207" pitchFamily="50" charset="-128"/>
              </a:rPr>
              <a:t>弊社が共有するアラート対応の知見から、</a:t>
            </a:r>
            <a:r>
              <a:rPr lang="ja-JP" altLang="en-US" sz="1400" b="1" dirty="0">
                <a:latin typeface="游ゴシック" panose="020B0400000000000000" pitchFamily="50" charset="-128"/>
                <a:ea typeface="游ゴシック" panose="020B0400000000000000" pitchFamily="50" charset="-128"/>
                <a:cs typeface="源真ゴシック Bold" panose="020B0602020203020207" pitchFamily="50" charset="-128"/>
              </a:rPr>
              <a:t>他社様の追加質問の</a:t>
            </a:r>
            <a:endParaRPr lang="en-US" altLang="ja-JP" sz="1400"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r>
              <a:rPr lang="ja-JP" altLang="en-US" sz="1400" b="1" dirty="0">
                <a:latin typeface="游ゴシック" panose="020B0400000000000000" pitchFamily="50" charset="-128"/>
                <a:ea typeface="游ゴシック" panose="020B0400000000000000" pitchFamily="50" charset="-128"/>
                <a:cs typeface="源真ゴシック Bold" panose="020B0602020203020207" pitchFamily="50" charset="-128"/>
              </a:rPr>
              <a:t>事例</a:t>
            </a:r>
            <a:r>
              <a:rPr lang="ja-JP" altLang="en-US" sz="1400" dirty="0">
                <a:latin typeface="游ゴシック" panose="020B0400000000000000" pitchFamily="50" charset="-128"/>
                <a:ea typeface="游ゴシック" panose="020B0400000000000000" pitchFamily="50" charset="-128"/>
                <a:cs typeface="源真ゴシック Bold" panose="020B0602020203020207" pitchFamily="50" charset="-128"/>
              </a:rPr>
              <a:t>などをまとめておりますので、ぜひご参加ください！</a:t>
            </a:r>
          </a:p>
        </p:txBody>
      </p:sp>
      <p:sp>
        <p:nvSpPr>
          <p:cNvPr id="8" name="スライド番号プレースホルダー 7">
            <a:extLst>
              <a:ext uri="{FF2B5EF4-FFF2-40B4-BE49-F238E27FC236}">
                <a16:creationId xmlns:a16="http://schemas.microsoft.com/office/drawing/2014/main" id="{68C02776-7729-4502-ADC9-C3259ADD96DD}"/>
              </a:ext>
            </a:extLst>
          </p:cNvPr>
          <p:cNvSpPr>
            <a:spLocks noGrp="1"/>
          </p:cNvSpPr>
          <p:nvPr>
            <p:ph type="sldNum" sz="quarter" idx="2"/>
          </p:nvPr>
        </p:nvSpPr>
        <p:spPr/>
        <p:txBody>
          <a:bodyPr/>
          <a:lstStyle/>
          <a:p>
            <a:fld id="{86CB4B4D-7CA3-9044-876B-883B54F8677D}" type="slidenum">
              <a:rPr lang="en-US" altLang="ja-JP" smtClean="0"/>
              <a:t>40</a:t>
            </a:fld>
            <a:endParaRPr lang="ja-JP" altLang="en-US" dirty="0"/>
          </a:p>
        </p:txBody>
      </p:sp>
      <p:pic>
        <p:nvPicPr>
          <p:cNvPr id="15" name="図 14">
            <a:extLst>
              <a:ext uri="{FF2B5EF4-FFF2-40B4-BE49-F238E27FC236}">
                <a16:creationId xmlns:a16="http://schemas.microsoft.com/office/drawing/2014/main" id="{F646998D-418B-417C-86A4-0A9BA8392ED4}"/>
              </a:ext>
            </a:extLst>
          </p:cNvPr>
          <p:cNvPicPr>
            <a:picLocks noChangeAspect="1"/>
          </p:cNvPicPr>
          <p:nvPr/>
        </p:nvPicPr>
        <p:blipFill>
          <a:blip r:embed="rId3"/>
          <a:stretch>
            <a:fillRect/>
          </a:stretch>
        </p:blipFill>
        <p:spPr>
          <a:xfrm>
            <a:off x="785125" y="3788034"/>
            <a:ext cx="1752560" cy="2550037"/>
          </a:xfrm>
          <a:prstGeom prst="rect">
            <a:avLst/>
          </a:prstGeom>
          <a:ln w="57150">
            <a:solidFill>
              <a:srgbClr val="E76D64"/>
            </a:solidFill>
          </a:ln>
          <a:effectLst>
            <a:outerShdw blurRad="50800" dist="38100" dir="2700000" algn="tl" rotWithShape="0">
              <a:prstClr val="black">
                <a:alpha val="40000"/>
              </a:prstClr>
            </a:outerShdw>
          </a:effectLst>
        </p:spPr>
      </p:pic>
      <p:pic>
        <p:nvPicPr>
          <p:cNvPr id="6" name="図 5">
            <a:extLst>
              <a:ext uri="{FF2B5EF4-FFF2-40B4-BE49-F238E27FC236}">
                <a16:creationId xmlns:a16="http://schemas.microsoft.com/office/drawing/2014/main" id="{2781059A-2BDE-4130-8E8A-29535AB0C1EB}"/>
              </a:ext>
            </a:extLst>
          </p:cNvPr>
          <p:cNvPicPr>
            <a:picLocks noChangeAspect="1"/>
          </p:cNvPicPr>
          <p:nvPr/>
        </p:nvPicPr>
        <p:blipFill>
          <a:blip r:embed="rId4"/>
          <a:stretch>
            <a:fillRect/>
          </a:stretch>
        </p:blipFill>
        <p:spPr>
          <a:xfrm>
            <a:off x="249674" y="942509"/>
            <a:ext cx="2823464" cy="1632551"/>
          </a:xfrm>
          <a:prstGeom prst="rect">
            <a:avLst/>
          </a:prstGeom>
          <a:effectLst>
            <a:outerShdw blurRad="50800" dist="38100" dir="2700000" algn="tl" rotWithShape="0">
              <a:prstClr val="black">
                <a:alpha val="40000"/>
              </a:prstClr>
            </a:outerShdw>
          </a:effectLst>
        </p:spPr>
      </p:pic>
      <p:sp>
        <p:nvSpPr>
          <p:cNvPr id="28" name="テキスト ボックス 14">
            <a:extLst>
              <a:ext uri="{FF2B5EF4-FFF2-40B4-BE49-F238E27FC236}">
                <a16:creationId xmlns:a16="http://schemas.microsoft.com/office/drawing/2014/main" id="{49334DC0-971B-4866-97CF-19C0324CA95F}"/>
              </a:ext>
            </a:extLst>
          </p:cNvPr>
          <p:cNvSpPr txBox="1"/>
          <p:nvPr/>
        </p:nvSpPr>
        <p:spPr>
          <a:xfrm>
            <a:off x="414787" y="3198166"/>
            <a:ext cx="2420503" cy="461665"/>
          </a:xfrm>
          <a:prstGeom prst="rect">
            <a:avLst/>
          </a:prstGeom>
          <a:noFill/>
        </p:spPr>
        <p:txBody>
          <a:bodyPr wrap="square" rtlCol="0" anchor="t">
            <a:spAutoFit/>
          </a:bodyPr>
          <a:lstStyle/>
          <a:p>
            <a:pPr algn="ctr"/>
            <a:r>
              <a:rPr lang="ja-JP" altLang="en-US" sz="1200" b="1" dirty="0">
                <a:solidFill>
                  <a:srgbClr val="E76D64"/>
                </a:solidFill>
                <a:latin typeface="游ゴシック" panose="020B0400000000000000" pitchFamily="50" charset="-128"/>
                <a:ea typeface="游ゴシック" panose="020B0400000000000000" pitchFamily="50" charset="-128"/>
                <a:cs typeface="源真ゴシック Bold" panose="020B0602020203020207" pitchFamily="50" charset="-128"/>
              </a:rPr>
              <a:t>弊社推奨の４問目事例他社様の設問事例の紹介</a:t>
            </a:r>
            <a:endParaRPr lang="en-US" altLang="ja-JP" sz="1200" b="1" dirty="0">
              <a:solidFill>
                <a:srgbClr val="E76D64"/>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pic>
        <p:nvPicPr>
          <p:cNvPr id="10" name="図 9">
            <a:extLst>
              <a:ext uri="{FF2B5EF4-FFF2-40B4-BE49-F238E27FC236}">
                <a16:creationId xmlns:a16="http://schemas.microsoft.com/office/drawing/2014/main" id="{A1927C8B-98A6-4038-83ED-9CC3895CF7A3}"/>
              </a:ext>
            </a:extLst>
          </p:cNvPr>
          <p:cNvPicPr>
            <a:picLocks noChangeAspect="1"/>
          </p:cNvPicPr>
          <p:nvPr/>
        </p:nvPicPr>
        <p:blipFill>
          <a:blip r:embed="rId5"/>
          <a:stretch>
            <a:fillRect/>
          </a:stretch>
        </p:blipFill>
        <p:spPr>
          <a:xfrm>
            <a:off x="6261331" y="3752430"/>
            <a:ext cx="1654395" cy="2550037"/>
          </a:xfrm>
          <a:prstGeom prst="rect">
            <a:avLst/>
          </a:prstGeom>
          <a:effectLst>
            <a:outerShdw blurRad="50800" dist="38100" dir="2700000" algn="tl" rotWithShape="0">
              <a:prstClr val="black">
                <a:alpha val="40000"/>
              </a:prstClr>
            </a:outerShdw>
          </a:effectLst>
        </p:spPr>
      </p:pic>
      <p:sp>
        <p:nvSpPr>
          <p:cNvPr id="32" name="テキスト ボックス 14">
            <a:extLst>
              <a:ext uri="{FF2B5EF4-FFF2-40B4-BE49-F238E27FC236}">
                <a16:creationId xmlns:a16="http://schemas.microsoft.com/office/drawing/2014/main" id="{CF05046D-425E-4B9C-9D16-3DBC0E3F8D1F}"/>
              </a:ext>
            </a:extLst>
          </p:cNvPr>
          <p:cNvSpPr txBox="1"/>
          <p:nvPr/>
        </p:nvSpPr>
        <p:spPr>
          <a:xfrm>
            <a:off x="5842124" y="3206728"/>
            <a:ext cx="2492808" cy="461665"/>
          </a:xfrm>
          <a:prstGeom prst="rect">
            <a:avLst/>
          </a:prstGeom>
          <a:noFill/>
        </p:spPr>
        <p:txBody>
          <a:bodyPr wrap="square" rtlCol="0" anchor="t">
            <a:spAutoFit/>
          </a:bodyPr>
          <a:lstStyle/>
          <a:p>
            <a:pPr algn="ctr"/>
            <a:r>
              <a:rPr lang="ja-JP" altLang="en-US" sz="1200" b="1" dirty="0">
                <a:latin typeface="游ゴシック" panose="020B0400000000000000" pitchFamily="50" charset="-128"/>
                <a:ea typeface="游ゴシック" panose="020B0400000000000000" pitchFamily="50" charset="-128"/>
                <a:cs typeface="源真ゴシック Bold" panose="020B0602020203020207" pitchFamily="50" charset="-128"/>
              </a:rPr>
              <a:t>弊社だけでなく他ユーザー様への運用の質問・相談</a:t>
            </a:r>
            <a:endParaRPr lang="en-US" altLang="ja-JP" sz="1200"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23" name="テキスト ボックス 22">
            <a:extLst>
              <a:ext uri="{FF2B5EF4-FFF2-40B4-BE49-F238E27FC236}">
                <a16:creationId xmlns:a16="http://schemas.microsoft.com/office/drawing/2014/main" id="{50418958-EE82-46C2-A8B8-891F5919E420}"/>
              </a:ext>
            </a:extLst>
          </p:cNvPr>
          <p:cNvSpPr txBox="1"/>
          <p:nvPr/>
        </p:nvSpPr>
        <p:spPr>
          <a:xfrm>
            <a:off x="643739" y="2814399"/>
            <a:ext cx="2035333" cy="307777"/>
          </a:xfrm>
          <a:prstGeom prst="rect">
            <a:avLst/>
          </a:prstGeom>
          <a:solidFill>
            <a:srgbClr val="E76D64"/>
          </a:solid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ja-JP" altLang="en-US" sz="1400" b="1" dirty="0">
                <a:solidFill>
                  <a:schemeClr val="bg1"/>
                </a:solidFill>
                <a:latin typeface="游ゴシック" panose="020B0400000000000000" pitchFamily="50" charset="-128"/>
                <a:ea typeface="游ゴシック" panose="020B0400000000000000" pitchFamily="50" charset="-128"/>
              </a:rPr>
              <a:t>おすすめ追加質問</a:t>
            </a:r>
          </a:p>
        </p:txBody>
      </p:sp>
      <p:sp>
        <p:nvSpPr>
          <p:cNvPr id="31" name="テキスト ボックス 30">
            <a:extLst>
              <a:ext uri="{FF2B5EF4-FFF2-40B4-BE49-F238E27FC236}">
                <a16:creationId xmlns:a16="http://schemas.microsoft.com/office/drawing/2014/main" id="{251F05F4-6F9E-422F-9864-F3375E396755}"/>
              </a:ext>
            </a:extLst>
          </p:cNvPr>
          <p:cNvSpPr txBox="1"/>
          <p:nvPr/>
        </p:nvSpPr>
        <p:spPr>
          <a:xfrm>
            <a:off x="6070863" y="2811659"/>
            <a:ext cx="2035333" cy="307777"/>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ja-JP" altLang="en-US" sz="1400" b="1" dirty="0">
                <a:solidFill>
                  <a:schemeClr val="bg1"/>
                </a:solidFill>
                <a:latin typeface="游ゴシック" panose="020B0400000000000000" pitchFamily="50" charset="-128"/>
                <a:ea typeface="游ゴシック" panose="020B0400000000000000" pitchFamily="50" charset="-128"/>
              </a:rPr>
              <a:t>質問・相談</a:t>
            </a:r>
          </a:p>
        </p:txBody>
      </p:sp>
      <p:sp>
        <p:nvSpPr>
          <p:cNvPr id="34" name="テキスト ボックス 33">
            <a:extLst>
              <a:ext uri="{FF2B5EF4-FFF2-40B4-BE49-F238E27FC236}">
                <a16:creationId xmlns:a16="http://schemas.microsoft.com/office/drawing/2014/main" id="{7077F2A9-AA29-483C-B9D5-43CF20EFD9A7}"/>
              </a:ext>
            </a:extLst>
          </p:cNvPr>
          <p:cNvSpPr txBox="1"/>
          <p:nvPr/>
        </p:nvSpPr>
        <p:spPr>
          <a:xfrm>
            <a:off x="3414455" y="2803304"/>
            <a:ext cx="2035333" cy="307777"/>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ja-JP" altLang="en-US" sz="1400" b="1" dirty="0">
                <a:solidFill>
                  <a:schemeClr val="bg1"/>
                </a:solidFill>
                <a:latin typeface="游ゴシック" panose="020B0400000000000000" pitchFamily="50" charset="-128"/>
                <a:ea typeface="游ゴシック" panose="020B0400000000000000" pitchFamily="50" charset="-128"/>
              </a:rPr>
              <a:t>運用打ち手事例</a:t>
            </a:r>
          </a:p>
        </p:txBody>
      </p:sp>
      <p:sp>
        <p:nvSpPr>
          <p:cNvPr id="36" name="テキスト ボックス 14">
            <a:extLst>
              <a:ext uri="{FF2B5EF4-FFF2-40B4-BE49-F238E27FC236}">
                <a16:creationId xmlns:a16="http://schemas.microsoft.com/office/drawing/2014/main" id="{AE175F1C-35AB-4C85-AEBC-0F6934380A77}"/>
              </a:ext>
            </a:extLst>
          </p:cNvPr>
          <p:cNvSpPr txBox="1"/>
          <p:nvPr/>
        </p:nvSpPr>
        <p:spPr>
          <a:xfrm>
            <a:off x="3370960" y="3290500"/>
            <a:ext cx="2122322" cy="276999"/>
          </a:xfrm>
          <a:prstGeom prst="rect">
            <a:avLst/>
          </a:prstGeom>
          <a:noFill/>
        </p:spPr>
        <p:txBody>
          <a:bodyPr wrap="square" rtlCol="0" anchor="t">
            <a:spAutoFit/>
          </a:bodyPr>
          <a:lstStyle/>
          <a:p>
            <a:pPr algn="ctr"/>
            <a:r>
              <a:rPr lang="ja-JP" altLang="en-US" sz="1200" b="1" dirty="0">
                <a:latin typeface="游ゴシック" panose="020B0400000000000000" pitchFamily="50" charset="-128"/>
                <a:ea typeface="游ゴシック" panose="020B0400000000000000" pitchFamily="50" charset="-128"/>
                <a:cs typeface="源真ゴシック Bold" panose="020B0602020203020207" pitchFamily="50" charset="-128"/>
              </a:rPr>
              <a:t>運用の打ち手の</a:t>
            </a:r>
            <a:r>
              <a:rPr lang="en-US" altLang="ja-JP" sz="1200" b="1" dirty="0">
                <a:latin typeface="游ゴシック" panose="020B0400000000000000" pitchFamily="50" charset="-128"/>
                <a:ea typeface="游ゴシック" panose="020B0400000000000000" pitchFamily="50" charset="-128"/>
                <a:cs typeface="源真ゴシック Bold" panose="020B0602020203020207" pitchFamily="50" charset="-128"/>
              </a:rPr>
              <a:t>Tips</a:t>
            </a:r>
            <a:r>
              <a:rPr lang="ja-JP" altLang="en-US" sz="1200" b="1" dirty="0">
                <a:latin typeface="游ゴシック" panose="020B0400000000000000" pitchFamily="50" charset="-128"/>
                <a:ea typeface="游ゴシック" panose="020B0400000000000000" pitchFamily="50" charset="-128"/>
                <a:cs typeface="源真ゴシック Bold" panose="020B0602020203020207" pitchFamily="50" charset="-128"/>
              </a:rPr>
              <a:t>まとめ</a:t>
            </a:r>
            <a:endParaRPr lang="en-US" altLang="ja-JP" sz="1200" b="1" dirty="0">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pic>
        <p:nvPicPr>
          <p:cNvPr id="37" name="図 36">
            <a:extLst>
              <a:ext uri="{FF2B5EF4-FFF2-40B4-BE49-F238E27FC236}">
                <a16:creationId xmlns:a16="http://schemas.microsoft.com/office/drawing/2014/main" id="{0260EFA7-7E90-4B43-83D1-CC034A300D58}"/>
              </a:ext>
            </a:extLst>
          </p:cNvPr>
          <p:cNvPicPr>
            <a:picLocks noChangeAspect="1"/>
          </p:cNvPicPr>
          <p:nvPr/>
        </p:nvPicPr>
        <p:blipFill>
          <a:blip r:embed="rId6"/>
          <a:stretch>
            <a:fillRect/>
          </a:stretch>
        </p:blipFill>
        <p:spPr>
          <a:xfrm>
            <a:off x="3420062" y="3788034"/>
            <a:ext cx="2029726" cy="204982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28768631"/>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1E7240-DD13-4CE5-949F-DE31B826961B}"/>
              </a:ext>
            </a:extLst>
          </p:cNvPr>
          <p:cNvSpPr>
            <a:spLocks noGrp="1"/>
          </p:cNvSpPr>
          <p:nvPr>
            <p:ph type="title"/>
          </p:nvPr>
        </p:nvSpPr>
        <p:spPr/>
        <p:txBody>
          <a:bodyPr/>
          <a:lstStyle/>
          <a:p>
            <a:r>
              <a:rPr kumimoji="1" lang="ja-JP" altLang="en-US" sz="2954" dirty="0"/>
              <a:t>（参考）周知用資料</a:t>
            </a:r>
          </a:p>
        </p:txBody>
      </p:sp>
    </p:spTree>
    <p:extLst>
      <p:ext uri="{BB962C8B-B14F-4D97-AF65-F5344CB8AC3E}">
        <p14:creationId xmlns:p14="http://schemas.microsoft.com/office/powerpoint/2010/main" val="3996998183"/>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04205" y="1084978"/>
            <a:ext cx="8907775" cy="319639"/>
          </a:xfrm>
          <a:prstGeom prst="rect">
            <a:avLst/>
          </a:prstGeom>
          <a:noFill/>
        </p:spPr>
        <p:txBody>
          <a:bodyPr wrap="square" rtlCol="0" anchor="t">
            <a:spAutoFit/>
          </a:bodyPr>
          <a:lstStyle/>
          <a:p>
            <a:pPr algn="ctr" defTabSz="422041"/>
            <a:r>
              <a:rPr lang="ja-JP" altLang="en-US" sz="1477"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毎月、従業員の皆さんのコンディションやキャリア志向、抱えている問題などについてアンケート回収するシステムです</a:t>
            </a:r>
            <a:endParaRPr lang="ja-JP" altLang="en-US" sz="1477" b="1" dirty="0">
              <a:solidFill>
                <a:srgbClr val="37474F"/>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0"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981" y="445154"/>
            <a:ext cx="1838978" cy="612993"/>
          </a:xfrm>
          <a:prstGeom prst="rect">
            <a:avLst/>
          </a:prstGeom>
        </p:spPr>
      </p:pic>
      <p:sp>
        <p:nvSpPr>
          <p:cNvPr id="4" name="テキスト ボックス 3"/>
          <p:cNvSpPr txBox="1"/>
          <p:nvPr/>
        </p:nvSpPr>
        <p:spPr>
          <a:xfrm>
            <a:off x="2157959" y="813369"/>
            <a:ext cx="720002" cy="269304"/>
          </a:xfrm>
          <a:prstGeom prst="rect">
            <a:avLst/>
          </a:prstGeom>
          <a:noFill/>
        </p:spPr>
        <p:txBody>
          <a:bodyPr wrap="square" rtlCol="0">
            <a:spAutoFit/>
          </a:bodyPr>
          <a:lstStyle/>
          <a:p>
            <a:pPr defTabSz="422041"/>
            <a:r>
              <a:rPr kumimoji="1" lang="ja-JP" altLang="en-US" sz="1150" b="1" dirty="0">
                <a:solidFill>
                  <a:prstClr val="black"/>
                </a:solidFill>
                <a:latin typeface="Meiryo UI" panose="020B0604030504040204" pitchFamily="50" charset="-128"/>
                <a:ea typeface="Meiryo UI" panose="020B0604030504040204" pitchFamily="50" charset="-128"/>
                <a:cs typeface="メイリオ" panose="020B0604030504040204" pitchFamily="50" charset="-128"/>
              </a:rPr>
              <a:t>とは</a:t>
            </a:r>
          </a:p>
        </p:txBody>
      </p:sp>
      <p:sp>
        <p:nvSpPr>
          <p:cNvPr id="18" name="正方形/長方形 17"/>
          <p:cNvSpPr/>
          <p:nvPr/>
        </p:nvSpPr>
        <p:spPr>
          <a:xfrm>
            <a:off x="226890" y="1925689"/>
            <a:ext cx="3433389" cy="2009294"/>
          </a:xfrm>
          <a:prstGeom prst="rect">
            <a:avLst/>
          </a:prstGeom>
          <a:no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477"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「仕事満足度　人間関係　健康状態」</a:t>
            </a:r>
            <a:endParaRPr kumimoji="1" lang="en-US" altLang="ja-JP" sz="1477"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a:p>
            <a:pPr algn="ctr" defTabSz="422041"/>
            <a:r>
              <a:rPr kumimoji="1" lang="ja-JP" altLang="en-US" sz="1292"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の質問に毎月に答えるだけ！</a:t>
            </a:r>
            <a:endParaRPr kumimoji="1" lang="en-US" altLang="ja-JP" sz="1292"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a:p>
            <a:pPr algn="ctr" defTabSz="422041"/>
            <a:endParaRPr kumimoji="1" lang="en-US" altLang="ja-JP" sz="1292"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a:p>
            <a:pPr algn="ctr" defTabSz="422041"/>
            <a:r>
              <a:rPr kumimoji="1" lang="ja-JP" altLang="en-US" sz="1292" b="1" dirty="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ログイン不要</a:t>
            </a:r>
            <a:r>
              <a:rPr kumimoji="1" lang="ja-JP" altLang="en-US" sz="1292"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で</a:t>
            </a:r>
            <a:endParaRPr kumimoji="1" lang="en-US" altLang="ja-JP" sz="1292"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a:p>
            <a:pPr algn="ctr" defTabSz="422041"/>
            <a:r>
              <a:rPr kumimoji="1" lang="ja-JP" altLang="en-US" sz="1292"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回答は約１分～</a:t>
            </a:r>
            <a:r>
              <a:rPr kumimoji="1" lang="en-US" altLang="ja-JP" sz="1292"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3</a:t>
            </a:r>
            <a:r>
              <a:rPr kumimoji="1" lang="ja-JP" altLang="en-US" sz="1292"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分程度です。</a:t>
            </a:r>
            <a:endParaRPr kumimoji="1" lang="en-US" altLang="ja-JP" sz="1292"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a:p>
            <a:pPr algn="ctr" defTabSz="422041"/>
            <a:endParaRPr kumimoji="1" lang="en-US" altLang="ja-JP" sz="1292"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a:p>
            <a:pPr algn="ctr" defTabSz="422041"/>
            <a:r>
              <a:rPr kumimoji="1" lang="ja-JP" altLang="en-US" sz="1292"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あてはまる回答を直感で選択してください。</a:t>
            </a:r>
            <a:endParaRPr kumimoji="1" lang="en-US" altLang="ja-JP" sz="1292"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a:p>
            <a:pPr algn="ctr" defTabSz="422041"/>
            <a:r>
              <a:rPr kumimoji="1" lang="ja-JP" altLang="en-US" sz="1292"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フリーコメントも記入できます！</a:t>
            </a:r>
            <a:endParaRPr kumimoji="1" lang="en-US" altLang="ja-JP" sz="1292"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a:p>
            <a:pPr algn="ctr" defTabSz="422041"/>
            <a:endParaRPr kumimoji="1" lang="ja-JP" altLang="en-US" sz="1292" b="1" dirty="0">
              <a:solidFill>
                <a:prstClr val="black"/>
              </a:solidFill>
              <a:latin typeface="Meiryo UI" panose="020B0604030504040204" pitchFamily="50" charset="-128"/>
              <a:ea typeface="Meiryo UI" panose="020B0604030504040204" pitchFamily="50" charset="-128"/>
            </a:endParaRPr>
          </a:p>
        </p:txBody>
      </p:sp>
      <p:cxnSp>
        <p:nvCxnSpPr>
          <p:cNvPr id="31" name="直線コネクタ 30"/>
          <p:cNvCxnSpPr/>
          <p:nvPr/>
        </p:nvCxnSpPr>
        <p:spPr>
          <a:xfrm flipV="1">
            <a:off x="226889" y="1417695"/>
            <a:ext cx="8693070" cy="10641"/>
          </a:xfrm>
          <a:prstGeom prst="line">
            <a:avLst/>
          </a:prstGeom>
          <a:ln w="28575"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38" name="Group 10"/>
          <p:cNvGrpSpPr/>
          <p:nvPr/>
        </p:nvGrpSpPr>
        <p:grpSpPr>
          <a:xfrm>
            <a:off x="413056" y="5398363"/>
            <a:ext cx="2309817" cy="936814"/>
            <a:chOff x="1052779" y="5140322"/>
            <a:chExt cx="1939668" cy="760541"/>
          </a:xfrm>
        </p:grpSpPr>
        <p:pic>
          <p:nvPicPr>
            <p:cNvPr id="39" name="Picture 1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779" y="5154543"/>
              <a:ext cx="824062" cy="746320"/>
            </a:xfrm>
            <a:prstGeom prst="rect">
              <a:avLst/>
            </a:prstGeom>
          </p:spPr>
        </p:pic>
        <p:pic>
          <p:nvPicPr>
            <p:cNvPr id="40" name="Picture 1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5495" y="5185638"/>
              <a:ext cx="523461" cy="715224"/>
            </a:xfrm>
            <a:prstGeom prst="rect">
              <a:avLst/>
            </a:prstGeom>
          </p:spPr>
        </p:pic>
        <p:pic>
          <p:nvPicPr>
            <p:cNvPr id="41" name="Picture 1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2356" y="5140322"/>
              <a:ext cx="480091" cy="760540"/>
            </a:xfrm>
            <a:prstGeom prst="rect">
              <a:avLst/>
            </a:prstGeom>
          </p:spPr>
        </p:pic>
        <p:pic>
          <p:nvPicPr>
            <p:cNvPr id="42" name="Picture 13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41679" y="5187857"/>
              <a:ext cx="755786" cy="713006"/>
            </a:xfrm>
            <a:prstGeom prst="rect">
              <a:avLst/>
            </a:prstGeom>
          </p:spPr>
        </p:pic>
      </p:grpSp>
      <p:sp>
        <p:nvSpPr>
          <p:cNvPr id="44" name="角丸四角形吹き出し 43"/>
          <p:cNvSpPr/>
          <p:nvPr/>
        </p:nvSpPr>
        <p:spPr>
          <a:xfrm>
            <a:off x="226890" y="4045939"/>
            <a:ext cx="3433389" cy="1072630"/>
          </a:xfrm>
          <a:prstGeom prst="wedgeRoundRectCallout">
            <a:avLst>
              <a:gd name="adj1" fmla="val -15611"/>
              <a:gd name="adj2" fmla="val 67853"/>
              <a:gd name="adj3" fmla="val 16667"/>
            </a:avLst>
          </a:prstGeom>
          <a:solidFill>
            <a:schemeClr val="bg1"/>
          </a:solidFill>
          <a:ln w="38100">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22041"/>
            <a:r>
              <a:rPr lang="ja-JP" altLang="en-US" sz="1292"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皆さんの回答を元に、適材適所を図ったり、</a:t>
            </a:r>
            <a:endParaRPr lang="en-US" altLang="ja-JP" sz="1292" b="1"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defTabSz="422041"/>
            <a:r>
              <a:rPr lang="ja-JP" altLang="en-US" sz="1292"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組織と個人のミスマッチ解消や業務量の改善といった課題解決に取り組みます。</a:t>
            </a:r>
            <a:endParaRPr lang="ja-JP" altLang="en-US" sz="1292" b="1" dirty="0">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テキスト ボックス 1">
            <a:extLst>
              <a:ext uri="{FF2B5EF4-FFF2-40B4-BE49-F238E27FC236}">
                <a16:creationId xmlns:a16="http://schemas.microsoft.com/office/drawing/2014/main" id="{56CE3BDD-EE31-4BD7-BC40-9BA833360B71}"/>
              </a:ext>
            </a:extLst>
          </p:cNvPr>
          <p:cNvSpPr txBox="1"/>
          <p:nvPr/>
        </p:nvSpPr>
        <p:spPr>
          <a:xfrm>
            <a:off x="6555917" y="386118"/>
            <a:ext cx="2845621" cy="490134"/>
          </a:xfrm>
          <a:prstGeom prst="rect">
            <a:avLst/>
          </a:prstGeom>
          <a:noFill/>
        </p:spPr>
        <p:txBody>
          <a:bodyPr wrap="square" rtlCol="0">
            <a:spAutoFit/>
          </a:bodyPr>
          <a:lstStyle/>
          <a:p>
            <a:pPr defTabSz="422041"/>
            <a:r>
              <a:rPr kumimoji="1" lang="ja-JP" altLang="en-US" sz="1477" b="1" dirty="0">
                <a:solidFill>
                  <a:prstClr val="black"/>
                </a:solidFill>
                <a:latin typeface="Meiryo UI" panose="020B0604030504040204" pitchFamily="50" charset="-128"/>
                <a:ea typeface="Meiryo UI" panose="020B0604030504040204" pitchFamily="50" charset="-128"/>
              </a:rPr>
              <a:t>毎月</a:t>
            </a:r>
            <a:r>
              <a:rPr kumimoji="1" lang="en-US" altLang="ja-JP" sz="2585" b="1" dirty="0">
                <a:solidFill>
                  <a:srgbClr val="FF7373"/>
                </a:solidFill>
                <a:highlight>
                  <a:srgbClr val="FFFF00"/>
                </a:highlight>
                <a:latin typeface="Meiryo UI" panose="020B0604030504040204" pitchFamily="50" charset="-128"/>
                <a:ea typeface="Meiryo UI" panose="020B0604030504040204" pitchFamily="50" charset="-128"/>
              </a:rPr>
              <a:t>1</a:t>
            </a:r>
            <a:r>
              <a:rPr kumimoji="1" lang="ja-JP" altLang="en-US" sz="2585" b="1" dirty="0">
                <a:solidFill>
                  <a:srgbClr val="FF7373"/>
                </a:solidFill>
                <a:highlight>
                  <a:srgbClr val="FFFF00"/>
                </a:highlight>
                <a:latin typeface="Meiryo UI" panose="020B0604030504040204" pitchFamily="50" charset="-128"/>
                <a:ea typeface="Meiryo UI" panose="020B0604030504040204" pitchFamily="50" charset="-128"/>
              </a:rPr>
              <a:t>日</a:t>
            </a:r>
            <a:r>
              <a:rPr kumimoji="1" lang="en-US" altLang="ja-JP" sz="2585" b="1" dirty="0">
                <a:solidFill>
                  <a:srgbClr val="FF7373"/>
                </a:solidFill>
                <a:highlight>
                  <a:srgbClr val="FFFF00"/>
                </a:highlight>
                <a:latin typeface="Meiryo UI" panose="020B0604030504040204" pitchFamily="50" charset="-128"/>
                <a:ea typeface="Meiryo UI" panose="020B0604030504040204" pitchFamily="50" charset="-128"/>
              </a:rPr>
              <a:t>or15</a:t>
            </a:r>
            <a:r>
              <a:rPr kumimoji="1" lang="ja-JP" altLang="en-US" sz="2585" b="1" dirty="0">
                <a:solidFill>
                  <a:srgbClr val="FF7373"/>
                </a:solidFill>
                <a:highlight>
                  <a:srgbClr val="FFFF00"/>
                </a:highlight>
                <a:latin typeface="Meiryo UI" panose="020B0604030504040204" pitchFamily="50" charset="-128"/>
                <a:ea typeface="Meiryo UI" panose="020B0604030504040204" pitchFamily="50" charset="-128"/>
              </a:rPr>
              <a:t>日</a:t>
            </a:r>
            <a:r>
              <a:rPr kumimoji="1" lang="ja-JP" altLang="en-US" sz="1477" b="1" dirty="0">
                <a:solidFill>
                  <a:prstClr val="black"/>
                </a:solidFill>
                <a:latin typeface="Meiryo UI" panose="020B0604030504040204" pitchFamily="50" charset="-128"/>
                <a:ea typeface="Meiryo UI" panose="020B0604030504040204" pitchFamily="50" charset="-128"/>
              </a:rPr>
              <a:t>配信</a:t>
            </a:r>
          </a:p>
        </p:txBody>
      </p:sp>
      <p:sp>
        <p:nvSpPr>
          <p:cNvPr id="36" name="テキスト ボックス 35">
            <a:extLst>
              <a:ext uri="{FF2B5EF4-FFF2-40B4-BE49-F238E27FC236}">
                <a16:creationId xmlns:a16="http://schemas.microsoft.com/office/drawing/2014/main" id="{E58131E9-4CD0-422C-8546-6796BBA700DA}"/>
              </a:ext>
            </a:extLst>
          </p:cNvPr>
          <p:cNvSpPr txBox="1"/>
          <p:nvPr/>
        </p:nvSpPr>
        <p:spPr>
          <a:xfrm>
            <a:off x="6555917" y="805217"/>
            <a:ext cx="1737927" cy="262829"/>
          </a:xfrm>
          <a:prstGeom prst="rect">
            <a:avLst/>
          </a:prstGeom>
          <a:noFill/>
        </p:spPr>
        <p:txBody>
          <a:bodyPr wrap="square" rtlCol="0">
            <a:spAutoFit/>
          </a:bodyPr>
          <a:lstStyle/>
          <a:p>
            <a:pPr defTabSz="422041"/>
            <a:r>
              <a:rPr kumimoji="1" lang="en-US" altLang="ja-JP" sz="1108" b="1" dirty="0">
                <a:solidFill>
                  <a:prstClr val="black"/>
                </a:solidFill>
                <a:latin typeface="Meiryo UI" panose="020B0604030504040204" pitchFamily="50" charset="-128"/>
                <a:ea typeface="Meiryo UI" panose="020B0604030504040204" pitchFamily="50" charset="-128"/>
              </a:rPr>
              <a:t>※</a:t>
            </a:r>
            <a:r>
              <a:rPr kumimoji="1" lang="ja-JP" altLang="en-US" sz="1108" b="1" dirty="0">
                <a:solidFill>
                  <a:prstClr val="black"/>
                </a:solidFill>
                <a:latin typeface="Meiryo UI" panose="020B0604030504040204" pitchFamily="50" charset="-128"/>
                <a:ea typeface="Meiryo UI" panose="020B0604030504040204" pitchFamily="50" charset="-128"/>
              </a:rPr>
              <a:t>土日祝は翌営業日配信</a:t>
            </a:r>
          </a:p>
        </p:txBody>
      </p:sp>
      <p:sp>
        <p:nvSpPr>
          <p:cNvPr id="55" name="正方形/長方形 54">
            <a:extLst>
              <a:ext uri="{FF2B5EF4-FFF2-40B4-BE49-F238E27FC236}">
                <a16:creationId xmlns:a16="http://schemas.microsoft.com/office/drawing/2014/main" id="{199B7E80-716A-428C-9D35-247B4DFD5742}"/>
              </a:ext>
            </a:extLst>
          </p:cNvPr>
          <p:cNvSpPr/>
          <p:nvPr/>
        </p:nvSpPr>
        <p:spPr>
          <a:xfrm>
            <a:off x="3856069" y="1928745"/>
            <a:ext cx="2524441" cy="2006238"/>
          </a:xfrm>
          <a:prstGeom prst="rect">
            <a:avLst/>
          </a:prstGeom>
          <a:no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662" b="1" dirty="0">
                <a:solidFill>
                  <a:prstClr val="black"/>
                </a:solidFill>
                <a:highlight>
                  <a:srgbClr val="FFFF00"/>
                </a:highlight>
                <a:latin typeface="Meiryo UI" panose="020B0604030504040204" pitchFamily="50" charset="-128"/>
                <a:ea typeface="Meiryo UI" panose="020B0604030504040204" pitchFamily="50" charset="-128"/>
              </a:rPr>
              <a:t>役員</a:t>
            </a:r>
            <a:endParaRPr kumimoji="1" lang="en-US" altLang="ja-JP" sz="1662" b="1" dirty="0">
              <a:solidFill>
                <a:prstClr val="black"/>
              </a:solidFill>
              <a:highlight>
                <a:srgbClr val="FFFF00"/>
              </a:highlight>
              <a:latin typeface="Meiryo UI" panose="020B0604030504040204" pitchFamily="50" charset="-128"/>
              <a:ea typeface="Meiryo UI" panose="020B0604030504040204" pitchFamily="50" charset="-128"/>
            </a:endParaRPr>
          </a:p>
          <a:p>
            <a:pPr algn="ctr" defTabSz="422041"/>
            <a:r>
              <a:rPr kumimoji="1" lang="ja-JP" altLang="en-US" sz="1662" b="1" dirty="0">
                <a:solidFill>
                  <a:prstClr val="black"/>
                </a:solidFill>
                <a:highlight>
                  <a:srgbClr val="FFFF00"/>
                </a:highlight>
                <a:latin typeface="Meiryo UI" panose="020B0604030504040204" pitchFamily="50" charset="-128"/>
                <a:ea typeface="Meiryo UI" panose="020B0604030504040204" pitchFamily="50" charset="-128"/>
              </a:rPr>
              <a:t>＋</a:t>
            </a:r>
            <a:endParaRPr kumimoji="1" lang="en-US" altLang="ja-JP" sz="1662" b="1" dirty="0">
              <a:solidFill>
                <a:prstClr val="black"/>
              </a:solidFill>
              <a:highlight>
                <a:srgbClr val="FFFF00"/>
              </a:highlight>
              <a:latin typeface="Meiryo UI" panose="020B0604030504040204" pitchFamily="50" charset="-128"/>
              <a:ea typeface="Meiryo UI" panose="020B0604030504040204" pitchFamily="50" charset="-128"/>
            </a:endParaRPr>
          </a:p>
          <a:p>
            <a:pPr algn="ctr" defTabSz="422041"/>
            <a:r>
              <a:rPr kumimoji="1" lang="ja-JP" altLang="en-US" sz="1662" b="1" dirty="0">
                <a:solidFill>
                  <a:prstClr val="black"/>
                </a:solidFill>
                <a:highlight>
                  <a:srgbClr val="FFFF00"/>
                </a:highlight>
                <a:latin typeface="Meiryo UI" panose="020B0604030504040204" pitchFamily="50" charset="-128"/>
                <a:ea typeface="Meiryo UI" panose="020B0604030504040204" pitchFamily="50" charset="-128"/>
              </a:rPr>
              <a:t>人事部</a:t>
            </a:r>
            <a:endParaRPr kumimoji="1" lang="en-US" altLang="ja-JP" sz="1662" b="1">
              <a:solidFill>
                <a:prstClr val="black"/>
              </a:solidFill>
              <a:highlight>
                <a:srgbClr val="FFFF00"/>
              </a:highlight>
              <a:latin typeface="Meiryo UI" panose="020B0604030504040204" pitchFamily="50" charset="-128"/>
              <a:ea typeface="Meiryo UI" panose="020B0604030504040204" pitchFamily="50" charset="-128"/>
            </a:endParaRPr>
          </a:p>
          <a:p>
            <a:pPr algn="ctr" defTabSz="422041"/>
            <a:endParaRPr kumimoji="1" lang="en-US" altLang="ja-JP" sz="1662" b="1" dirty="0">
              <a:solidFill>
                <a:prstClr val="black"/>
              </a:solidFill>
              <a:latin typeface="Meiryo UI" panose="020B0604030504040204" pitchFamily="50" charset="-128"/>
              <a:ea typeface="Meiryo UI" panose="020B0604030504040204" pitchFamily="50" charset="-128"/>
            </a:endParaRPr>
          </a:p>
          <a:p>
            <a:pPr algn="ctr" defTabSz="422041"/>
            <a:r>
              <a:rPr kumimoji="1" lang="en-US" altLang="ja-JP" sz="1108" b="1" dirty="0">
                <a:solidFill>
                  <a:prstClr val="black"/>
                </a:solidFill>
                <a:latin typeface="Meiryo UI" panose="020B0604030504040204" pitchFamily="50" charset="-128"/>
                <a:ea typeface="Meiryo UI" panose="020B0604030504040204" pitchFamily="50" charset="-128"/>
              </a:rPr>
              <a:t>※</a:t>
            </a:r>
            <a:r>
              <a:rPr kumimoji="1" lang="ja-JP" altLang="en-US" sz="1108" b="1" dirty="0">
                <a:solidFill>
                  <a:prstClr val="black"/>
                </a:solidFill>
                <a:latin typeface="Meiryo UI" panose="020B0604030504040204" pitchFamily="50" charset="-128"/>
                <a:ea typeface="Meiryo UI" panose="020B0604030504040204" pitchFamily="50" charset="-128"/>
              </a:rPr>
              <a:t>回答内容に応じて</a:t>
            </a:r>
            <a:r>
              <a:rPr kumimoji="1" lang="ja-JP" altLang="en-US" sz="1108" b="1" u="sng" dirty="0">
                <a:solidFill>
                  <a:srgbClr val="FF7373"/>
                </a:solidFill>
                <a:latin typeface="Meiryo UI" panose="020B0604030504040204" pitchFamily="50" charset="-128"/>
                <a:ea typeface="Meiryo UI" panose="020B0604030504040204" pitchFamily="50" charset="-128"/>
              </a:rPr>
              <a:t>回答者の許可をいただいた上で</a:t>
            </a:r>
            <a:r>
              <a:rPr kumimoji="1" lang="ja-JP" altLang="en-US" sz="1108" b="1" dirty="0">
                <a:solidFill>
                  <a:prstClr val="black"/>
                </a:solidFill>
                <a:latin typeface="Meiryo UI" panose="020B0604030504040204" pitchFamily="50" charset="-128"/>
                <a:ea typeface="Meiryo UI" panose="020B0604030504040204" pitchFamily="50" charset="-128"/>
              </a:rPr>
              <a:t>上長に共有させていただくことがあります。</a:t>
            </a:r>
          </a:p>
        </p:txBody>
      </p:sp>
      <p:sp>
        <p:nvSpPr>
          <p:cNvPr id="56" name="正方形/長方形 55">
            <a:extLst>
              <a:ext uri="{FF2B5EF4-FFF2-40B4-BE49-F238E27FC236}">
                <a16:creationId xmlns:a16="http://schemas.microsoft.com/office/drawing/2014/main" id="{DAC26A32-70DD-4067-8A01-4CF78ACC353C}"/>
              </a:ext>
            </a:extLst>
          </p:cNvPr>
          <p:cNvSpPr/>
          <p:nvPr/>
        </p:nvSpPr>
        <p:spPr>
          <a:xfrm>
            <a:off x="6576301" y="1928745"/>
            <a:ext cx="2237709" cy="2006238"/>
          </a:xfrm>
          <a:prstGeom prst="rect">
            <a:avLst/>
          </a:prstGeom>
          <a:no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endParaRPr kumimoji="1" lang="en-US" altLang="ja-JP"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defTabSz="422041"/>
            <a:r>
              <a:rPr kumimoji="1" lang="ja-JP" altLang="en-US"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回答内容は</a:t>
            </a:r>
            <a:r>
              <a:rPr kumimoji="1" lang="ja-JP" altLang="en-US" sz="1662" b="1" u="sng" dirty="0">
                <a:solidFill>
                  <a:srgbClr val="FF7373"/>
                </a:solidFill>
                <a:latin typeface="Meiryo UI" panose="020B0604030504040204" pitchFamily="50" charset="-128"/>
                <a:ea typeface="Meiryo UI" panose="020B0604030504040204" pitchFamily="50" charset="-128"/>
                <a:cs typeface="Meiryo UI" panose="020B0604030504040204" pitchFamily="50" charset="-128"/>
              </a:rPr>
              <a:t>評価には使用しませんので</a:t>
            </a:r>
            <a:r>
              <a:rPr kumimoji="1" lang="ja-JP" altLang="en-US"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、現在皆さんが感じている課題や不安など回答ください！</a:t>
            </a:r>
            <a:endParaRPr kumimoji="1" lang="en-US" altLang="ja-JP"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defTabSz="422041"/>
            <a:endParaRPr kumimoji="1" lang="ja-JP" altLang="en-US" sz="1292" b="1" dirty="0">
              <a:solidFill>
                <a:prstClr val="white"/>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A996926B-63F8-43BD-B5A8-02033CA7A0D5}"/>
              </a:ext>
            </a:extLst>
          </p:cNvPr>
          <p:cNvSpPr/>
          <p:nvPr/>
        </p:nvSpPr>
        <p:spPr>
          <a:xfrm>
            <a:off x="226890" y="1531549"/>
            <a:ext cx="3433389" cy="305859"/>
          </a:xfrm>
          <a:prstGeom prst="rect">
            <a:avLst/>
          </a:prstGeom>
          <a:solidFill>
            <a:srgbClr val="00BEB4"/>
          </a:solid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662" b="1" dirty="0">
                <a:solidFill>
                  <a:prstClr val="white"/>
                </a:solidFill>
                <a:latin typeface="Meiryo UI" panose="020B0604030504040204" pitchFamily="50" charset="-128"/>
                <a:ea typeface="Meiryo UI" panose="020B0604030504040204" pitchFamily="50" charset="-128"/>
              </a:rPr>
              <a:t>設問内容</a:t>
            </a:r>
          </a:p>
        </p:txBody>
      </p:sp>
      <p:sp>
        <p:nvSpPr>
          <p:cNvPr id="57" name="正方形/長方形 56">
            <a:extLst>
              <a:ext uri="{FF2B5EF4-FFF2-40B4-BE49-F238E27FC236}">
                <a16:creationId xmlns:a16="http://schemas.microsoft.com/office/drawing/2014/main" id="{48EAF2E9-F6E9-467A-B60C-D776EF7E7AC2}"/>
              </a:ext>
            </a:extLst>
          </p:cNvPr>
          <p:cNvSpPr/>
          <p:nvPr/>
        </p:nvSpPr>
        <p:spPr>
          <a:xfrm>
            <a:off x="3856069" y="1531549"/>
            <a:ext cx="2524441" cy="305859"/>
          </a:xfrm>
          <a:prstGeom prst="rect">
            <a:avLst/>
          </a:prstGeom>
          <a:solidFill>
            <a:srgbClr val="00BEB4"/>
          </a:solid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662" b="1" dirty="0">
                <a:solidFill>
                  <a:prstClr val="white"/>
                </a:solidFill>
                <a:latin typeface="Meiryo UI" panose="020B0604030504040204" pitchFamily="50" charset="-128"/>
                <a:ea typeface="Meiryo UI" panose="020B0604030504040204" pitchFamily="50" charset="-128"/>
              </a:rPr>
              <a:t>回答閲覧者</a:t>
            </a:r>
          </a:p>
        </p:txBody>
      </p:sp>
      <p:sp>
        <p:nvSpPr>
          <p:cNvPr id="58" name="正方形/長方形 57">
            <a:extLst>
              <a:ext uri="{FF2B5EF4-FFF2-40B4-BE49-F238E27FC236}">
                <a16:creationId xmlns:a16="http://schemas.microsoft.com/office/drawing/2014/main" id="{DD3EC805-35ED-46AA-88C1-9128468FBF5F}"/>
              </a:ext>
            </a:extLst>
          </p:cNvPr>
          <p:cNvSpPr/>
          <p:nvPr/>
        </p:nvSpPr>
        <p:spPr>
          <a:xfrm>
            <a:off x="6576301" y="1531549"/>
            <a:ext cx="2237708" cy="305859"/>
          </a:xfrm>
          <a:prstGeom prst="rect">
            <a:avLst/>
          </a:prstGeom>
          <a:solidFill>
            <a:srgbClr val="00BEB4"/>
          </a:solid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477" b="1" dirty="0">
                <a:solidFill>
                  <a:prstClr val="white"/>
                </a:solidFill>
                <a:latin typeface="Meiryo UI" panose="020B0604030504040204" pitchFamily="50" charset="-128"/>
                <a:ea typeface="Meiryo UI" panose="020B0604030504040204" pitchFamily="50" charset="-128"/>
              </a:rPr>
              <a:t>本音で回答ください！</a:t>
            </a:r>
          </a:p>
        </p:txBody>
      </p:sp>
      <p:sp>
        <p:nvSpPr>
          <p:cNvPr id="59" name="正方形/長方形 58">
            <a:extLst>
              <a:ext uri="{FF2B5EF4-FFF2-40B4-BE49-F238E27FC236}">
                <a16:creationId xmlns:a16="http://schemas.microsoft.com/office/drawing/2014/main" id="{E2795AB0-B8F8-4F91-A70B-A495B75E5BA0}"/>
              </a:ext>
            </a:extLst>
          </p:cNvPr>
          <p:cNvSpPr/>
          <p:nvPr/>
        </p:nvSpPr>
        <p:spPr>
          <a:xfrm>
            <a:off x="4040156" y="4053766"/>
            <a:ext cx="4773853" cy="305859"/>
          </a:xfrm>
          <a:prstGeom prst="rect">
            <a:avLst/>
          </a:prstGeom>
          <a:solidFill>
            <a:srgbClr val="00BEB4"/>
          </a:solid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662" b="1" dirty="0">
                <a:solidFill>
                  <a:prstClr val="white"/>
                </a:solidFill>
                <a:latin typeface="Meiryo UI" panose="020B0604030504040204" pitchFamily="50" charset="-128"/>
                <a:ea typeface="Meiryo UI" panose="020B0604030504040204" pitchFamily="50" charset="-128"/>
              </a:rPr>
              <a:t>回答方法</a:t>
            </a:r>
          </a:p>
        </p:txBody>
      </p:sp>
      <p:pic>
        <p:nvPicPr>
          <p:cNvPr id="30" name="図 29" descr="... イラスト | &lt;strong&gt;メール&lt;/strong&gt; | 手紙 | 背景">
            <a:extLst>
              <a:ext uri="{FF2B5EF4-FFF2-40B4-BE49-F238E27FC236}">
                <a16:creationId xmlns:a16="http://schemas.microsoft.com/office/drawing/2014/main" id="{7C5600E9-E112-4E49-88A1-04FE371DCB3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19559" y="5159387"/>
            <a:ext cx="1256507" cy="833712"/>
          </a:xfrm>
          <a:prstGeom prst="rect">
            <a:avLst/>
          </a:prstGeom>
        </p:spPr>
      </p:pic>
      <p:grpSp>
        <p:nvGrpSpPr>
          <p:cNvPr id="32" name="グループ化 31">
            <a:extLst>
              <a:ext uri="{FF2B5EF4-FFF2-40B4-BE49-F238E27FC236}">
                <a16:creationId xmlns:a16="http://schemas.microsoft.com/office/drawing/2014/main" id="{4C3DB8FA-421F-49EE-BCBB-7FEBB4A0F6B4}"/>
              </a:ext>
            </a:extLst>
          </p:cNvPr>
          <p:cNvGrpSpPr/>
          <p:nvPr/>
        </p:nvGrpSpPr>
        <p:grpSpPr>
          <a:xfrm>
            <a:off x="6964408" y="4940938"/>
            <a:ext cx="1530534" cy="1429435"/>
            <a:chOff x="6735285" y="1138003"/>
            <a:chExt cx="2859538" cy="2494669"/>
          </a:xfrm>
        </p:grpSpPr>
        <p:pic>
          <p:nvPicPr>
            <p:cNvPr id="34" name="Picture 4">
              <a:extLst>
                <a:ext uri="{FF2B5EF4-FFF2-40B4-BE49-F238E27FC236}">
                  <a16:creationId xmlns:a16="http://schemas.microsoft.com/office/drawing/2014/main" id="{91219BB1-80BC-499E-9D9C-62102142AC6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35285" y="1138003"/>
              <a:ext cx="2720058" cy="2339251"/>
            </a:xfrm>
            <a:prstGeom prst="rect">
              <a:avLst/>
            </a:prstGeom>
          </p:spPr>
        </p:pic>
        <p:pic>
          <p:nvPicPr>
            <p:cNvPr id="35" name="図 34">
              <a:extLst>
                <a:ext uri="{FF2B5EF4-FFF2-40B4-BE49-F238E27FC236}">
                  <a16:creationId xmlns:a16="http://schemas.microsoft.com/office/drawing/2014/main" id="{FD357DA4-B319-435B-B617-BDBDEA03D6C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25816" y="1264418"/>
              <a:ext cx="2529220" cy="1577625"/>
            </a:xfrm>
            <a:prstGeom prst="rect">
              <a:avLst/>
            </a:prstGeom>
          </p:spPr>
        </p:pic>
        <p:pic>
          <p:nvPicPr>
            <p:cNvPr id="37" name="Picture 137">
              <a:extLst>
                <a:ext uri="{FF2B5EF4-FFF2-40B4-BE49-F238E27FC236}">
                  <a16:creationId xmlns:a16="http://schemas.microsoft.com/office/drawing/2014/main" id="{1E0A75A7-ECA5-4B0A-B638-B41382B645F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942098" y="2294586"/>
              <a:ext cx="652725" cy="1338086"/>
            </a:xfrm>
            <a:prstGeom prst="rect">
              <a:avLst/>
            </a:prstGeom>
          </p:spPr>
        </p:pic>
      </p:grpSp>
      <p:sp>
        <p:nvSpPr>
          <p:cNvPr id="51" name="二等辺三角形 50">
            <a:extLst>
              <a:ext uri="{FF2B5EF4-FFF2-40B4-BE49-F238E27FC236}">
                <a16:creationId xmlns:a16="http://schemas.microsoft.com/office/drawing/2014/main" id="{F8DB6A88-9F72-4E09-A8A4-B042F52994D9}"/>
              </a:ext>
            </a:extLst>
          </p:cNvPr>
          <p:cNvSpPr/>
          <p:nvPr/>
        </p:nvSpPr>
        <p:spPr>
          <a:xfrm rot="5400000">
            <a:off x="5841836" y="5282648"/>
            <a:ext cx="628713" cy="611479"/>
          </a:xfrm>
          <a:prstGeom prst="triangl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endParaRPr kumimoji="1" lang="ja-JP" altLang="en-US" sz="1662">
              <a:solidFill>
                <a:prstClr val="white"/>
              </a:solidFill>
              <a:latin typeface="メイリオ" panose="020B0604030504040204" pitchFamily="50" charset="-128"/>
              <a:ea typeface="メイリオ" panose="020B0604030504040204" pitchFamily="50" charset="-128"/>
            </a:endParaRPr>
          </a:p>
        </p:txBody>
      </p:sp>
      <p:sp>
        <p:nvSpPr>
          <p:cNvPr id="52" name="山形 56">
            <a:extLst>
              <a:ext uri="{FF2B5EF4-FFF2-40B4-BE49-F238E27FC236}">
                <a16:creationId xmlns:a16="http://schemas.microsoft.com/office/drawing/2014/main" id="{49A2D4EC-7310-45A4-8ECD-4657D2AD25CB}"/>
              </a:ext>
            </a:extLst>
          </p:cNvPr>
          <p:cNvSpPr/>
          <p:nvPr/>
        </p:nvSpPr>
        <p:spPr>
          <a:xfrm>
            <a:off x="6453096" y="4424129"/>
            <a:ext cx="2553159" cy="614405"/>
          </a:xfrm>
          <a:prstGeom prst="chevron">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6462" rIns="66462" rtlCol="0" anchor="ctr"/>
          <a:lstStyle/>
          <a:p>
            <a:pPr defTabSz="422041"/>
            <a:r>
              <a:rPr kumimoji="1" lang="ja-JP" altLang="en-US"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パソコンやスマホから、</a:t>
            </a:r>
            <a:endParaRPr kumimoji="1" lang="en-US" altLang="ja-JP"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a:p>
            <a:pPr defTabSz="422041"/>
            <a:r>
              <a:rPr kumimoji="1" lang="ja-JP" altLang="en-US"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ログインなしで答えることができます</a:t>
            </a:r>
          </a:p>
        </p:txBody>
      </p:sp>
      <p:sp>
        <p:nvSpPr>
          <p:cNvPr id="53" name="山形 57">
            <a:extLst>
              <a:ext uri="{FF2B5EF4-FFF2-40B4-BE49-F238E27FC236}">
                <a16:creationId xmlns:a16="http://schemas.microsoft.com/office/drawing/2014/main" id="{C8E77C06-AA32-4906-8800-CF10B09582F6}"/>
              </a:ext>
            </a:extLst>
          </p:cNvPr>
          <p:cNvSpPr/>
          <p:nvPr/>
        </p:nvSpPr>
        <p:spPr>
          <a:xfrm>
            <a:off x="3953750" y="4422287"/>
            <a:ext cx="2084274" cy="616246"/>
          </a:xfrm>
          <a:prstGeom prst="chevron">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6462" rIns="66462" rtlCol="0" anchor="ctr"/>
          <a:lstStyle/>
          <a:p>
            <a:pPr defTabSz="422041"/>
            <a:r>
              <a:rPr kumimoji="1" lang="ja-JP" altLang="en-US"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月に</a:t>
            </a:r>
            <a:r>
              <a:rPr kumimoji="1" lang="en-US" altLang="ja-JP"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1</a:t>
            </a:r>
            <a:r>
              <a:rPr kumimoji="1" lang="ja-JP" altLang="en-US"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度、</a:t>
            </a:r>
            <a:endParaRPr kumimoji="1" lang="en-US" altLang="ja-JP"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a:p>
            <a:pPr defTabSz="422041"/>
            <a:r>
              <a:rPr kumimoji="1" lang="en-US" altLang="ja-JP" sz="1108" b="1" dirty="0" err="1">
                <a:solidFill>
                  <a:prstClr val="black"/>
                </a:solidFill>
                <a:latin typeface="メイリオ" panose="020B0604030504040204" pitchFamily="50" charset="-128"/>
                <a:ea typeface="メイリオ" panose="020B0604030504040204" pitchFamily="50" charset="-128"/>
                <a:cs typeface="Meiryo UI" panose="020B0604030504040204" pitchFamily="50" charset="-128"/>
              </a:rPr>
              <a:t>Geppo</a:t>
            </a:r>
            <a:r>
              <a:rPr kumimoji="1" lang="ja-JP" altLang="en-US"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からメールが届きます</a:t>
            </a:r>
            <a:endParaRPr kumimoji="1" lang="en-US" altLang="ja-JP"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 name="吹き出し: 四角形 2">
            <a:extLst>
              <a:ext uri="{FF2B5EF4-FFF2-40B4-BE49-F238E27FC236}">
                <a16:creationId xmlns:a16="http://schemas.microsoft.com/office/drawing/2014/main" id="{D58F5F52-74E4-4793-92B2-FF83ED91AC9F}"/>
              </a:ext>
            </a:extLst>
          </p:cNvPr>
          <p:cNvSpPr/>
          <p:nvPr/>
        </p:nvSpPr>
        <p:spPr>
          <a:xfrm>
            <a:off x="3754902" y="355708"/>
            <a:ext cx="1924074" cy="626057"/>
          </a:xfrm>
          <a:prstGeom prst="wedgeRectCallout">
            <a:avLst>
              <a:gd name="adj1" fmla="val 103984"/>
              <a:gd name="adj2" fmla="val -2276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292" dirty="0">
                <a:solidFill>
                  <a:prstClr val="white"/>
                </a:solidFill>
                <a:latin typeface="Calibri" panose="020F0502020204030204"/>
                <a:ea typeface="游ゴシック" panose="020B0400000000000000" pitchFamily="50" charset="-128"/>
              </a:rPr>
              <a:t>貴社のご契約内容に合わせて変更ください</a:t>
            </a:r>
          </a:p>
        </p:txBody>
      </p:sp>
      <p:graphicFrame>
        <p:nvGraphicFramePr>
          <p:cNvPr id="43" name="表 7">
            <a:extLst>
              <a:ext uri="{FF2B5EF4-FFF2-40B4-BE49-F238E27FC236}">
                <a16:creationId xmlns:a16="http://schemas.microsoft.com/office/drawing/2014/main" id="{B14B195D-DAC8-4D92-AA7D-B1F0ACF3101F}"/>
              </a:ext>
            </a:extLst>
          </p:cNvPr>
          <p:cNvGraphicFramePr>
            <a:graphicFrameLocks noGrp="1"/>
          </p:cNvGraphicFramePr>
          <p:nvPr>
            <p:extLst>
              <p:ext uri="{D42A27DB-BD31-4B8C-83A1-F6EECF244321}">
                <p14:modId xmlns:p14="http://schemas.microsoft.com/office/powerpoint/2010/main" val="3691526209"/>
              </p:ext>
            </p:extLst>
          </p:nvPr>
        </p:nvGraphicFramePr>
        <p:xfrm>
          <a:off x="4563984" y="0"/>
          <a:ext cx="4580016" cy="278617"/>
        </p:xfrm>
        <a:graphic>
          <a:graphicData uri="http://schemas.openxmlformats.org/drawingml/2006/table">
            <a:tbl>
              <a:tblPr firstRow="1" bandRow="1">
                <a:tableStyleId>{5940675A-B579-460E-94D1-54222C63F5DA}</a:tableStyleId>
              </a:tblPr>
              <a:tblGrid>
                <a:gridCol w="1526672">
                  <a:extLst>
                    <a:ext uri="{9D8B030D-6E8A-4147-A177-3AD203B41FA5}">
                      <a16:colId xmlns:a16="http://schemas.microsoft.com/office/drawing/2014/main" val="3470345041"/>
                    </a:ext>
                  </a:extLst>
                </a:gridCol>
                <a:gridCol w="1526672">
                  <a:extLst>
                    <a:ext uri="{9D8B030D-6E8A-4147-A177-3AD203B41FA5}">
                      <a16:colId xmlns:a16="http://schemas.microsoft.com/office/drawing/2014/main" val="1577062614"/>
                    </a:ext>
                  </a:extLst>
                </a:gridCol>
                <a:gridCol w="1526672">
                  <a:extLst>
                    <a:ext uri="{9D8B030D-6E8A-4147-A177-3AD203B41FA5}">
                      <a16:colId xmlns:a16="http://schemas.microsoft.com/office/drawing/2014/main" val="273203430"/>
                    </a:ext>
                  </a:extLst>
                </a:gridCol>
              </a:tblGrid>
              <a:tr h="278617">
                <a:tc>
                  <a:txBody>
                    <a:bodyPr/>
                    <a:lstStyle/>
                    <a:p>
                      <a:pPr algn="ctr"/>
                      <a:r>
                        <a:rPr kumimoji="1" lang="ja-JP" altLang="en-US" sz="900" b="1" dirty="0">
                          <a:solidFill>
                            <a:schemeClr val="bg1"/>
                          </a:solidFill>
                        </a:rPr>
                        <a:t>メール回答の場合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55BBB3"/>
                    </a:solidFill>
                  </a:tcPr>
                </a:tc>
                <a:tc>
                  <a:txBody>
                    <a:bodyPr/>
                    <a:lstStyle/>
                    <a:p>
                      <a:pPr algn="ctr"/>
                      <a:r>
                        <a:rPr kumimoji="1" lang="ja-JP" altLang="en-US" sz="900" dirty="0">
                          <a:solidFill>
                            <a:schemeClr val="tx1">
                              <a:lumMod val="50000"/>
                              <a:lumOff val="50000"/>
                            </a:schemeClr>
                          </a:solidFill>
                        </a:rPr>
                        <a:t>アプリ回答の場合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tc>
                  <a:txBody>
                    <a:bodyPr/>
                    <a:lstStyle/>
                    <a:p>
                      <a:pPr algn="ctr"/>
                      <a:r>
                        <a:rPr kumimoji="1" lang="ja-JP" altLang="en-US" sz="900" dirty="0">
                          <a:solidFill>
                            <a:schemeClr val="tx1">
                              <a:lumMod val="50000"/>
                              <a:lumOff val="50000"/>
                            </a:schemeClr>
                          </a:solidFill>
                        </a:rPr>
                        <a:t>共有端末回答の場合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435456623"/>
                  </a:ext>
                </a:extLst>
              </a:tr>
            </a:tbl>
          </a:graphicData>
        </a:graphic>
      </p:graphicFrame>
    </p:spTree>
    <p:extLst>
      <p:ext uri="{BB962C8B-B14F-4D97-AF65-F5344CB8AC3E}">
        <p14:creationId xmlns:p14="http://schemas.microsoft.com/office/powerpoint/2010/main" val="15305357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12472FE2-1CEC-4905-8B81-19C0075301E1}"/>
              </a:ext>
            </a:extLst>
          </p:cNvPr>
          <p:cNvPicPr>
            <a:picLocks noChangeAspect="1"/>
          </p:cNvPicPr>
          <p:nvPr/>
        </p:nvPicPr>
        <p:blipFill>
          <a:blip r:embed="rId2"/>
          <a:stretch>
            <a:fillRect/>
          </a:stretch>
        </p:blipFill>
        <p:spPr>
          <a:xfrm>
            <a:off x="85970" y="1175388"/>
            <a:ext cx="7448061" cy="5586046"/>
          </a:xfrm>
          <a:prstGeom prst="rect">
            <a:avLst/>
          </a:prstGeom>
        </p:spPr>
      </p:pic>
      <p:sp>
        <p:nvSpPr>
          <p:cNvPr id="3" name="正方形/長方形 2">
            <a:extLst>
              <a:ext uri="{FF2B5EF4-FFF2-40B4-BE49-F238E27FC236}">
                <a16:creationId xmlns:a16="http://schemas.microsoft.com/office/drawing/2014/main" id="{E562AEA0-B1BE-4CA5-B818-2A41949D506C}"/>
              </a:ext>
            </a:extLst>
          </p:cNvPr>
          <p:cNvSpPr/>
          <p:nvPr/>
        </p:nvSpPr>
        <p:spPr>
          <a:xfrm>
            <a:off x="-295177" y="424012"/>
            <a:ext cx="3317126" cy="596589"/>
          </a:xfrm>
          <a:prstGeom prst="rect">
            <a:avLst/>
          </a:prstGeom>
          <a:noFill/>
        </p:spPr>
        <p:txBody>
          <a:bodyPr wrap="square" lIns="84406" tIns="42203" rIns="84406" bIns="42203">
            <a:spAutoFit/>
          </a:bodyPr>
          <a:lstStyle/>
          <a:p>
            <a:pPr algn="ctr"/>
            <a:r>
              <a:rPr lang="ja-JP" altLang="en-US" sz="3323" b="1" dirty="0">
                <a:ln w="0"/>
                <a:solidFill>
                  <a:srgbClr val="EB4591"/>
                </a:solidFill>
                <a:effectLst>
                  <a:outerShdw blurRad="38100" dist="19050" dir="2700000" algn="tl" rotWithShape="0">
                    <a:schemeClr val="dk1">
                      <a:alpha val="40000"/>
                    </a:schemeClr>
                  </a:outerShdw>
                </a:effectLst>
                <a:latin typeface="メイリオ" panose="020B0604030504040204" pitchFamily="50" charset="-128"/>
                <a:ea typeface="メイリオ" panose="020B0604030504040204" pitchFamily="50" charset="-128"/>
              </a:rPr>
              <a:t>説明シート</a:t>
            </a:r>
          </a:p>
        </p:txBody>
      </p:sp>
      <p:sp>
        <p:nvSpPr>
          <p:cNvPr id="5" name="正方形/長方形 4">
            <a:extLst>
              <a:ext uri="{FF2B5EF4-FFF2-40B4-BE49-F238E27FC236}">
                <a16:creationId xmlns:a16="http://schemas.microsoft.com/office/drawing/2014/main" id="{01609CFC-88DE-426C-9A8A-AF30FAECFBE6}"/>
              </a:ext>
            </a:extLst>
          </p:cNvPr>
          <p:cNvSpPr/>
          <p:nvPr/>
        </p:nvSpPr>
        <p:spPr>
          <a:xfrm>
            <a:off x="5503932" y="4327022"/>
            <a:ext cx="1303268" cy="462401"/>
          </a:xfrm>
          <a:prstGeom prst="rect">
            <a:avLst/>
          </a:prstGeom>
          <a:noFill/>
          <a:ln w="57150">
            <a:solidFill>
              <a:srgbClr val="EB45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557"/>
          </a:p>
        </p:txBody>
      </p:sp>
      <p:sp>
        <p:nvSpPr>
          <p:cNvPr id="6" name="線吹き出し 1 (枠付き) 15">
            <a:extLst>
              <a:ext uri="{FF2B5EF4-FFF2-40B4-BE49-F238E27FC236}">
                <a16:creationId xmlns:a16="http://schemas.microsoft.com/office/drawing/2014/main" id="{3E173AB1-07C5-4A4A-A27D-5DFD802A42F6}"/>
              </a:ext>
            </a:extLst>
          </p:cNvPr>
          <p:cNvSpPr/>
          <p:nvPr/>
        </p:nvSpPr>
        <p:spPr>
          <a:xfrm>
            <a:off x="5167080" y="604316"/>
            <a:ext cx="3773720" cy="1695462"/>
          </a:xfrm>
          <a:prstGeom prst="borderCallout1">
            <a:avLst>
              <a:gd name="adj1" fmla="val 99247"/>
              <a:gd name="adj2" fmla="val 47733"/>
              <a:gd name="adj3" fmla="val 218922"/>
              <a:gd name="adj4" fmla="val 20364"/>
            </a:avLst>
          </a:prstGeom>
          <a:solidFill>
            <a:schemeClr val="bg1"/>
          </a:solidFill>
          <a:ln w="57150">
            <a:solidFill>
              <a:srgbClr val="EB45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557">
                <a:solidFill>
                  <a:schemeClr val="tx1"/>
                </a:solidFill>
                <a:latin typeface="メイリオ" panose="020B0604030504040204" pitchFamily="50" charset="-128"/>
                <a:ea typeface="メイリオ" panose="020B0604030504040204" pitchFamily="50" charset="-128"/>
              </a:rPr>
              <a:t>企業認証コードを記入してください。</a:t>
            </a:r>
            <a:endParaRPr kumimoji="1" lang="en-US" altLang="ja-JP" sz="1557">
              <a:solidFill>
                <a:schemeClr val="tx1"/>
              </a:solidFill>
              <a:latin typeface="メイリオ" panose="020B0604030504040204" pitchFamily="50" charset="-128"/>
              <a:ea typeface="メイリオ" panose="020B0604030504040204" pitchFamily="50" charset="-128"/>
            </a:endParaRPr>
          </a:p>
          <a:p>
            <a:endParaRPr kumimoji="1" lang="en-US" altLang="ja-JP" sz="1015">
              <a:solidFill>
                <a:schemeClr val="tx1"/>
              </a:solidFill>
              <a:latin typeface="メイリオ" panose="020B0604030504040204" pitchFamily="50" charset="-128"/>
              <a:ea typeface="メイリオ" panose="020B0604030504040204" pitchFamily="50" charset="-128"/>
            </a:endParaRPr>
          </a:p>
          <a:p>
            <a:r>
              <a:rPr kumimoji="1" lang="ja-JP" altLang="en-US" sz="1015">
                <a:solidFill>
                  <a:schemeClr val="tx1"/>
                </a:solidFill>
                <a:latin typeface="メイリオ" panose="020B0604030504040204" pitchFamily="50" charset="-128"/>
                <a:ea typeface="メイリオ" panose="020B0604030504040204" pitchFamily="50" charset="-128"/>
              </a:rPr>
              <a:t>企業認証コードは</a:t>
            </a:r>
            <a:endParaRPr kumimoji="1" lang="en-US" altLang="ja-JP" sz="1015">
              <a:solidFill>
                <a:schemeClr val="tx1"/>
              </a:solidFill>
              <a:latin typeface="メイリオ" panose="020B0604030504040204" pitchFamily="50" charset="-128"/>
              <a:ea typeface="メイリオ" panose="020B0604030504040204" pitchFamily="50" charset="-128"/>
            </a:endParaRPr>
          </a:p>
          <a:p>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サイドメニュー</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設定</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企業情報</a:t>
            </a:r>
            <a:r>
              <a:rPr kumimoji="1" lang="en-US" altLang="ja-JP" sz="1015">
                <a:solidFill>
                  <a:schemeClr val="tx1"/>
                </a:solidFill>
                <a:latin typeface="メイリオ" panose="020B0604030504040204" pitchFamily="50" charset="-128"/>
                <a:ea typeface="メイリオ" panose="020B0604030504040204" pitchFamily="50" charset="-128"/>
              </a:rPr>
              <a:t>】</a:t>
            </a:r>
          </a:p>
          <a:p>
            <a:r>
              <a:rPr kumimoji="1" lang="ja-JP" altLang="en-US" sz="1015">
                <a:solidFill>
                  <a:schemeClr val="tx1"/>
                </a:solidFill>
                <a:latin typeface="メイリオ" panose="020B0604030504040204" pitchFamily="50" charset="-128"/>
                <a:ea typeface="メイリオ" panose="020B0604030504040204" pitchFamily="50" charset="-128"/>
              </a:rPr>
              <a:t>からご確認いただけます。</a:t>
            </a:r>
            <a:endParaRPr kumimoji="1" lang="en-US" altLang="ja-JP" sz="1015">
              <a:solidFill>
                <a:schemeClr val="tx1"/>
              </a:solidFill>
              <a:latin typeface="メイリオ" panose="020B0604030504040204" pitchFamily="50" charset="-128"/>
              <a:ea typeface="メイリオ" panose="020B0604030504040204" pitchFamily="50" charset="-128"/>
            </a:endParaRPr>
          </a:p>
          <a:p>
            <a:br>
              <a:rPr kumimoji="1" lang="en-US" altLang="ja-JP" sz="1015">
                <a:solidFill>
                  <a:schemeClr val="tx1"/>
                </a:solidFill>
                <a:latin typeface="メイリオ" panose="020B0604030504040204" pitchFamily="50" charset="-128"/>
                <a:ea typeface="メイリオ" panose="020B0604030504040204" pitchFamily="50" charset="-128"/>
              </a:rPr>
            </a:b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企業情報画面の「</a:t>
            </a:r>
            <a:r>
              <a:rPr kumimoji="1" lang="ja-JP" altLang="en-US" sz="1015" b="1">
                <a:solidFill>
                  <a:schemeClr val="tx1"/>
                </a:solidFill>
                <a:latin typeface="メイリオ" panose="020B0604030504040204" pitchFamily="50" charset="-128"/>
                <a:ea typeface="メイリオ" panose="020B0604030504040204" pitchFamily="50" charset="-128"/>
              </a:rPr>
              <a:t>ログインページ</a:t>
            </a:r>
            <a:r>
              <a:rPr kumimoji="1" lang="ja-JP" altLang="en-US" sz="1015">
                <a:solidFill>
                  <a:schemeClr val="tx1"/>
                </a:solidFill>
                <a:latin typeface="メイリオ" panose="020B0604030504040204" pitchFamily="50" charset="-128"/>
                <a:ea typeface="メイリオ" panose="020B0604030504040204" pitchFamily="50" charset="-128"/>
              </a:rPr>
              <a:t>」と記載されている</a:t>
            </a:r>
            <a:r>
              <a:rPr kumimoji="1" lang="en-US" altLang="ja-JP" sz="1015">
                <a:solidFill>
                  <a:schemeClr val="tx1"/>
                </a:solidFill>
                <a:latin typeface="メイリオ" panose="020B0604030504040204" pitchFamily="50" charset="-128"/>
                <a:ea typeface="メイリオ" panose="020B0604030504040204" pitchFamily="50" charset="-128"/>
              </a:rPr>
              <a:t>URL</a:t>
            </a:r>
            <a:r>
              <a:rPr kumimoji="1" lang="ja-JP" altLang="en-US" sz="1015">
                <a:solidFill>
                  <a:schemeClr val="tx1"/>
                </a:solidFill>
                <a:latin typeface="メイリオ" panose="020B0604030504040204" pitchFamily="50" charset="-128"/>
                <a:ea typeface="メイリオ" panose="020B0604030504040204" pitchFamily="50" charset="-128"/>
              </a:rPr>
              <a:t>と同じものになります。</a:t>
            </a:r>
          </a:p>
        </p:txBody>
      </p:sp>
      <p:graphicFrame>
        <p:nvGraphicFramePr>
          <p:cNvPr id="7" name="表 7">
            <a:extLst>
              <a:ext uri="{FF2B5EF4-FFF2-40B4-BE49-F238E27FC236}">
                <a16:creationId xmlns:a16="http://schemas.microsoft.com/office/drawing/2014/main" id="{03E7D879-25C6-46FA-8690-246192F8F9A8}"/>
              </a:ext>
            </a:extLst>
          </p:cNvPr>
          <p:cNvGraphicFramePr>
            <a:graphicFrameLocks noGrp="1"/>
          </p:cNvGraphicFramePr>
          <p:nvPr>
            <p:extLst>
              <p:ext uri="{D42A27DB-BD31-4B8C-83A1-F6EECF244321}">
                <p14:modId xmlns:p14="http://schemas.microsoft.com/office/powerpoint/2010/main" val="2124214338"/>
              </p:ext>
            </p:extLst>
          </p:nvPr>
        </p:nvGraphicFramePr>
        <p:xfrm>
          <a:off x="4563984" y="0"/>
          <a:ext cx="4580016" cy="278617"/>
        </p:xfrm>
        <a:graphic>
          <a:graphicData uri="http://schemas.openxmlformats.org/drawingml/2006/table">
            <a:tbl>
              <a:tblPr firstRow="1" bandRow="1">
                <a:tableStyleId>{5940675A-B579-460E-94D1-54222C63F5DA}</a:tableStyleId>
              </a:tblPr>
              <a:tblGrid>
                <a:gridCol w="1526672">
                  <a:extLst>
                    <a:ext uri="{9D8B030D-6E8A-4147-A177-3AD203B41FA5}">
                      <a16:colId xmlns:a16="http://schemas.microsoft.com/office/drawing/2014/main" val="3470345041"/>
                    </a:ext>
                  </a:extLst>
                </a:gridCol>
                <a:gridCol w="1526672">
                  <a:extLst>
                    <a:ext uri="{9D8B030D-6E8A-4147-A177-3AD203B41FA5}">
                      <a16:colId xmlns:a16="http://schemas.microsoft.com/office/drawing/2014/main" val="1577062614"/>
                    </a:ext>
                  </a:extLst>
                </a:gridCol>
                <a:gridCol w="1526672">
                  <a:extLst>
                    <a:ext uri="{9D8B030D-6E8A-4147-A177-3AD203B41FA5}">
                      <a16:colId xmlns:a16="http://schemas.microsoft.com/office/drawing/2014/main" val="273203430"/>
                    </a:ext>
                  </a:extLst>
                </a:gridCol>
              </a:tblGrid>
              <a:tr h="278617">
                <a:tc>
                  <a:txBody>
                    <a:bodyPr/>
                    <a:lstStyle/>
                    <a:p>
                      <a:pPr algn="ctr"/>
                      <a:r>
                        <a:rPr kumimoji="1" lang="ja-JP" altLang="en-US" sz="900" b="0" dirty="0">
                          <a:solidFill>
                            <a:schemeClr val="bg1">
                              <a:lumMod val="50000"/>
                            </a:schemeClr>
                          </a:solidFill>
                        </a:rPr>
                        <a:t>メール回答の場合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ja-JP" altLang="en-US" sz="900" b="1" dirty="0">
                          <a:solidFill>
                            <a:schemeClr val="bg1"/>
                          </a:solidFill>
                        </a:rPr>
                        <a:t>アプリ回答の場合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55BBB3"/>
                    </a:solidFill>
                  </a:tcPr>
                </a:tc>
                <a:tc>
                  <a:txBody>
                    <a:bodyPr/>
                    <a:lstStyle/>
                    <a:p>
                      <a:pPr algn="ctr"/>
                      <a:r>
                        <a:rPr kumimoji="1" lang="ja-JP" altLang="en-US" sz="900" dirty="0">
                          <a:solidFill>
                            <a:schemeClr val="tx1">
                              <a:lumMod val="50000"/>
                              <a:lumOff val="50000"/>
                            </a:schemeClr>
                          </a:solidFill>
                        </a:rPr>
                        <a:t>共有端末回答の場合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435456623"/>
                  </a:ext>
                </a:extLst>
              </a:tr>
            </a:tbl>
          </a:graphicData>
        </a:graphic>
      </p:graphicFrame>
    </p:spTree>
    <p:extLst>
      <p:ext uri="{BB962C8B-B14F-4D97-AF65-F5344CB8AC3E}">
        <p14:creationId xmlns:p14="http://schemas.microsoft.com/office/powerpoint/2010/main" val="13640813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034F8F2C-8F06-45AE-AA4F-F6DF7DB50DB3}"/>
              </a:ext>
            </a:extLst>
          </p:cNvPr>
          <p:cNvSpPr/>
          <p:nvPr/>
        </p:nvSpPr>
        <p:spPr>
          <a:xfrm>
            <a:off x="-295177" y="424012"/>
            <a:ext cx="3317126" cy="596589"/>
          </a:xfrm>
          <a:prstGeom prst="rect">
            <a:avLst/>
          </a:prstGeom>
          <a:noFill/>
        </p:spPr>
        <p:txBody>
          <a:bodyPr wrap="square" lIns="84406" tIns="42203" rIns="84406" bIns="42203">
            <a:spAutoFit/>
          </a:bodyPr>
          <a:lstStyle/>
          <a:p>
            <a:pPr algn="ctr"/>
            <a:r>
              <a:rPr lang="ja-JP" altLang="en-US" sz="3323" b="1" dirty="0">
                <a:ln w="0"/>
                <a:solidFill>
                  <a:srgbClr val="EB4591"/>
                </a:solidFill>
                <a:effectLst>
                  <a:outerShdw blurRad="38100" dist="19050" dir="2700000" algn="tl" rotWithShape="0">
                    <a:schemeClr val="dk1">
                      <a:alpha val="40000"/>
                    </a:schemeClr>
                  </a:outerShdw>
                </a:effectLst>
                <a:latin typeface="メイリオ" panose="020B0604030504040204" pitchFamily="50" charset="-128"/>
                <a:ea typeface="メイリオ" panose="020B0604030504040204" pitchFamily="50" charset="-128"/>
              </a:rPr>
              <a:t>説明シート</a:t>
            </a:r>
          </a:p>
        </p:txBody>
      </p:sp>
      <p:pic>
        <p:nvPicPr>
          <p:cNvPr id="5" name="図 4">
            <a:extLst>
              <a:ext uri="{FF2B5EF4-FFF2-40B4-BE49-F238E27FC236}">
                <a16:creationId xmlns:a16="http://schemas.microsoft.com/office/drawing/2014/main" id="{E746E8BA-E211-4575-A1A8-A250D95BA8A5}"/>
              </a:ext>
            </a:extLst>
          </p:cNvPr>
          <p:cNvPicPr>
            <a:picLocks noChangeAspect="1"/>
          </p:cNvPicPr>
          <p:nvPr/>
        </p:nvPicPr>
        <p:blipFill>
          <a:blip r:embed="rId2"/>
          <a:stretch>
            <a:fillRect/>
          </a:stretch>
        </p:blipFill>
        <p:spPr>
          <a:xfrm>
            <a:off x="36843" y="1039697"/>
            <a:ext cx="7192388" cy="5394291"/>
          </a:xfrm>
          <a:prstGeom prst="rect">
            <a:avLst/>
          </a:prstGeom>
        </p:spPr>
      </p:pic>
      <p:sp>
        <p:nvSpPr>
          <p:cNvPr id="7" name="正方形/長方形 6">
            <a:extLst>
              <a:ext uri="{FF2B5EF4-FFF2-40B4-BE49-F238E27FC236}">
                <a16:creationId xmlns:a16="http://schemas.microsoft.com/office/drawing/2014/main" id="{0A7AB1DC-E135-4BA3-B70A-2E51BD432BC2}"/>
              </a:ext>
            </a:extLst>
          </p:cNvPr>
          <p:cNvSpPr/>
          <p:nvPr/>
        </p:nvSpPr>
        <p:spPr>
          <a:xfrm>
            <a:off x="4087446" y="5859927"/>
            <a:ext cx="1075558" cy="243888"/>
          </a:xfrm>
          <a:prstGeom prst="rect">
            <a:avLst/>
          </a:prstGeom>
          <a:noFill/>
          <a:ln w="57150">
            <a:solidFill>
              <a:srgbClr val="EB45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557"/>
          </a:p>
        </p:txBody>
      </p:sp>
      <p:sp>
        <p:nvSpPr>
          <p:cNvPr id="8" name="線吹き出し 1 (枠付き) 15">
            <a:extLst>
              <a:ext uri="{FF2B5EF4-FFF2-40B4-BE49-F238E27FC236}">
                <a16:creationId xmlns:a16="http://schemas.microsoft.com/office/drawing/2014/main" id="{74B1B18A-7957-40C2-9C3F-5A1E3BB1C073}"/>
              </a:ext>
            </a:extLst>
          </p:cNvPr>
          <p:cNvSpPr/>
          <p:nvPr/>
        </p:nvSpPr>
        <p:spPr>
          <a:xfrm>
            <a:off x="5306578" y="962687"/>
            <a:ext cx="3685895" cy="1285977"/>
          </a:xfrm>
          <a:prstGeom prst="borderCallout1">
            <a:avLst>
              <a:gd name="adj1" fmla="val 100879"/>
              <a:gd name="adj2" fmla="val 48237"/>
              <a:gd name="adj3" fmla="val 349547"/>
              <a:gd name="adj4" fmla="val -55672"/>
            </a:avLst>
          </a:prstGeom>
          <a:solidFill>
            <a:schemeClr val="bg1"/>
          </a:solidFill>
          <a:ln w="57150">
            <a:solidFill>
              <a:srgbClr val="EB45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557">
                <a:solidFill>
                  <a:schemeClr val="tx1"/>
                </a:solidFill>
                <a:latin typeface="メイリオ" panose="020B0604030504040204" pitchFamily="50" charset="-128"/>
                <a:ea typeface="メイリオ" panose="020B0604030504040204" pitchFamily="50" charset="-128"/>
              </a:rPr>
              <a:t>QR</a:t>
            </a:r>
            <a:r>
              <a:rPr kumimoji="1" lang="ja-JP" altLang="en-US" sz="1557">
                <a:solidFill>
                  <a:schemeClr val="tx1"/>
                </a:solidFill>
                <a:latin typeface="メイリオ" panose="020B0604030504040204" pitchFamily="50" charset="-128"/>
                <a:ea typeface="メイリオ" panose="020B0604030504040204" pitchFamily="50" charset="-128"/>
              </a:rPr>
              <a:t>コードを貼り付けてください。</a:t>
            </a:r>
            <a:endParaRPr kumimoji="1" lang="en-US" altLang="ja-JP" sz="1557">
              <a:solidFill>
                <a:schemeClr val="tx1"/>
              </a:solidFill>
              <a:latin typeface="メイリオ" panose="020B0604030504040204" pitchFamily="50" charset="-128"/>
              <a:ea typeface="メイリオ" panose="020B0604030504040204" pitchFamily="50" charset="-128"/>
            </a:endParaRPr>
          </a:p>
          <a:p>
            <a:endParaRPr kumimoji="1" lang="en-US" altLang="ja-JP" sz="1015">
              <a:solidFill>
                <a:schemeClr val="tx1"/>
              </a:solidFill>
              <a:latin typeface="メイリオ" panose="020B0604030504040204" pitchFamily="50" charset="-128"/>
              <a:ea typeface="メイリオ" panose="020B0604030504040204" pitchFamily="50" charset="-128"/>
            </a:endParaRPr>
          </a:p>
          <a:p>
            <a:r>
              <a:rPr kumimoji="1" lang="en-US" altLang="ja-JP" sz="1015">
                <a:solidFill>
                  <a:schemeClr val="tx1"/>
                </a:solidFill>
                <a:latin typeface="メイリオ" panose="020B0604030504040204" pitchFamily="50" charset="-128"/>
                <a:ea typeface="メイリオ" panose="020B0604030504040204" pitchFamily="50" charset="-128"/>
              </a:rPr>
              <a:t>QR</a:t>
            </a:r>
            <a:r>
              <a:rPr kumimoji="1" lang="ja-JP" altLang="en-US" sz="1015">
                <a:solidFill>
                  <a:schemeClr val="tx1"/>
                </a:solidFill>
                <a:latin typeface="メイリオ" panose="020B0604030504040204" pitchFamily="50" charset="-128"/>
                <a:ea typeface="メイリオ" panose="020B0604030504040204" pitchFamily="50" charset="-128"/>
              </a:rPr>
              <a:t>コードは</a:t>
            </a:r>
            <a:endParaRPr kumimoji="1" lang="en-US" altLang="ja-JP" sz="1015">
              <a:solidFill>
                <a:schemeClr val="tx1"/>
              </a:solidFill>
              <a:latin typeface="メイリオ" panose="020B0604030504040204" pitchFamily="50" charset="-128"/>
              <a:ea typeface="メイリオ" panose="020B0604030504040204" pitchFamily="50" charset="-128"/>
            </a:endParaRPr>
          </a:p>
          <a:p>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サイドメニュー</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設定</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企業情報</a:t>
            </a:r>
            <a:r>
              <a:rPr kumimoji="1" lang="en-US" altLang="ja-JP" sz="1015">
                <a:solidFill>
                  <a:schemeClr val="tx1"/>
                </a:solidFill>
                <a:latin typeface="メイリオ" panose="020B0604030504040204" pitchFamily="50" charset="-128"/>
                <a:ea typeface="メイリオ" panose="020B0604030504040204" pitchFamily="50" charset="-128"/>
              </a:rPr>
              <a:t>】</a:t>
            </a:r>
          </a:p>
          <a:p>
            <a:r>
              <a:rPr kumimoji="1" lang="ja-JP" altLang="en-US" sz="1015">
                <a:solidFill>
                  <a:schemeClr val="tx1"/>
                </a:solidFill>
                <a:latin typeface="メイリオ" panose="020B0604030504040204" pitchFamily="50" charset="-128"/>
                <a:ea typeface="メイリオ" panose="020B0604030504040204" pitchFamily="50" charset="-128"/>
              </a:rPr>
              <a:t>からご確認いただけます。</a:t>
            </a:r>
            <a:endParaRPr kumimoji="1" lang="en-US" altLang="ja-JP" sz="1015">
              <a:solidFill>
                <a:schemeClr val="tx1"/>
              </a:solidFill>
              <a:latin typeface="メイリオ" panose="020B0604030504040204" pitchFamily="50" charset="-128"/>
              <a:ea typeface="メイリオ" panose="020B0604030504040204" pitchFamily="50" charset="-128"/>
            </a:endParaRPr>
          </a:p>
          <a:p>
            <a:endParaRPr kumimoji="1" lang="ja-JP" altLang="en-US" sz="1015">
              <a:solidFill>
                <a:schemeClr val="tx1"/>
              </a:solidFill>
              <a:latin typeface="メイリオ" panose="020B0604030504040204" pitchFamily="50" charset="-128"/>
              <a:ea typeface="メイリオ" panose="020B0604030504040204" pitchFamily="50" charset="-128"/>
            </a:endParaRPr>
          </a:p>
        </p:txBody>
      </p:sp>
      <p:sp>
        <p:nvSpPr>
          <p:cNvPr id="9" name="正方形/長方形 8">
            <a:extLst>
              <a:ext uri="{FF2B5EF4-FFF2-40B4-BE49-F238E27FC236}">
                <a16:creationId xmlns:a16="http://schemas.microsoft.com/office/drawing/2014/main" id="{D1D400A6-F000-4262-9841-73751D94823B}"/>
              </a:ext>
            </a:extLst>
          </p:cNvPr>
          <p:cNvSpPr/>
          <p:nvPr/>
        </p:nvSpPr>
        <p:spPr>
          <a:xfrm>
            <a:off x="2852616" y="5470768"/>
            <a:ext cx="789354" cy="758093"/>
          </a:xfrm>
          <a:prstGeom prst="rect">
            <a:avLst/>
          </a:prstGeom>
          <a:noFill/>
          <a:ln w="57150">
            <a:solidFill>
              <a:srgbClr val="EB45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557"/>
          </a:p>
        </p:txBody>
      </p:sp>
      <p:sp>
        <p:nvSpPr>
          <p:cNvPr id="6" name="線吹き出し 1 (枠付き) 15">
            <a:extLst>
              <a:ext uri="{FF2B5EF4-FFF2-40B4-BE49-F238E27FC236}">
                <a16:creationId xmlns:a16="http://schemas.microsoft.com/office/drawing/2014/main" id="{C0B625E1-F007-47A0-A945-10293A9B3B79}"/>
              </a:ext>
            </a:extLst>
          </p:cNvPr>
          <p:cNvSpPr/>
          <p:nvPr/>
        </p:nvSpPr>
        <p:spPr>
          <a:xfrm>
            <a:off x="5306579" y="3457632"/>
            <a:ext cx="3685895" cy="1717794"/>
          </a:xfrm>
          <a:prstGeom prst="borderCallout1">
            <a:avLst>
              <a:gd name="adj1" fmla="val 100184"/>
              <a:gd name="adj2" fmla="val 45083"/>
              <a:gd name="adj3" fmla="val 141809"/>
              <a:gd name="adj4" fmla="val -19330"/>
            </a:avLst>
          </a:prstGeom>
          <a:solidFill>
            <a:schemeClr val="bg1"/>
          </a:solidFill>
          <a:ln w="57150">
            <a:solidFill>
              <a:srgbClr val="EB45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557">
                <a:solidFill>
                  <a:schemeClr val="tx1"/>
                </a:solidFill>
                <a:latin typeface="メイリオ" panose="020B0604030504040204" pitchFamily="50" charset="-128"/>
                <a:ea typeface="メイリオ" panose="020B0604030504040204" pitchFamily="50" charset="-128"/>
              </a:rPr>
              <a:t>企業認証コードを記入してください。</a:t>
            </a:r>
            <a:endParaRPr kumimoji="1" lang="en-US" altLang="ja-JP" sz="1557">
              <a:solidFill>
                <a:schemeClr val="tx1"/>
              </a:solidFill>
              <a:latin typeface="メイリオ" panose="020B0604030504040204" pitchFamily="50" charset="-128"/>
              <a:ea typeface="メイリオ" panose="020B0604030504040204" pitchFamily="50" charset="-128"/>
            </a:endParaRPr>
          </a:p>
          <a:p>
            <a:endParaRPr kumimoji="1" lang="en-US" altLang="ja-JP" sz="1015">
              <a:solidFill>
                <a:schemeClr val="tx1"/>
              </a:solidFill>
              <a:latin typeface="メイリオ" panose="020B0604030504040204" pitchFamily="50" charset="-128"/>
              <a:ea typeface="メイリオ" panose="020B0604030504040204" pitchFamily="50" charset="-128"/>
            </a:endParaRPr>
          </a:p>
          <a:p>
            <a:r>
              <a:rPr kumimoji="1" lang="ja-JP" altLang="en-US" sz="1015">
                <a:solidFill>
                  <a:schemeClr val="tx1"/>
                </a:solidFill>
                <a:latin typeface="メイリオ" panose="020B0604030504040204" pitchFamily="50" charset="-128"/>
                <a:ea typeface="メイリオ" panose="020B0604030504040204" pitchFamily="50" charset="-128"/>
              </a:rPr>
              <a:t>企業認証コードは</a:t>
            </a:r>
            <a:endParaRPr kumimoji="1" lang="en-US" altLang="ja-JP" sz="1015">
              <a:solidFill>
                <a:schemeClr val="tx1"/>
              </a:solidFill>
              <a:latin typeface="メイリオ" panose="020B0604030504040204" pitchFamily="50" charset="-128"/>
              <a:ea typeface="メイリオ" panose="020B0604030504040204" pitchFamily="50" charset="-128"/>
            </a:endParaRPr>
          </a:p>
          <a:p>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サイドメニュー</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設定</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企業情報</a:t>
            </a:r>
            <a:r>
              <a:rPr kumimoji="1" lang="en-US" altLang="ja-JP" sz="1015">
                <a:solidFill>
                  <a:schemeClr val="tx1"/>
                </a:solidFill>
                <a:latin typeface="メイリオ" panose="020B0604030504040204" pitchFamily="50" charset="-128"/>
                <a:ea typeface="メイリオ" panose="020B0604030504040204" pitchFamily="50" charset="-128"/>
              </a:rPr>
              <a:t>】</a:t>
            </a:r>
          </a:p>
          <a:p>
            <a:r>
              <a:rPr kumimoji="1" lang="ja-JP" altLang="en-US" sz="1015">
                <a:solidFill>
                  <a:schemeClr val="tx1"/>
                </a:solidFill>
                <a:latin typeface="メイリオ" panose="020B0604030504040204" pitchFamily="50" charset="-128"/>
                <a:ea typeface="メイリオ" panose="020B0604030504040204" pitchFamily="50" charset="-128"/>
              </a:rPr>
              <a:t>からご確認いただけます。</a:t>
            </a:r>
            <a:endParaRPr kumimoji="1" lang="en-US" altLang="ja-JP" sz="1015">
              <a:solidFill>
                <a:schemeClr val="tx1"/>
              </a:solidFill>
              <a:latin typeface="メイリオ" panose="020B0604030504040204" pitchFamily="50" charset="-128"/>
              <a:ea typeface="メイリオ" panose="020B0604030504040204" pitchFamily="50" charset="-128"/>
            </a:endParaRPr>
          </a:p>
          <a:p>
            <a:br>
              <a:rPr kumimoji="1" lang="en-US" altLang="ja-JP" sz="1015">
                <a:solidFill>
                  <a:schemeClr val="tx1"/>
                </a:solidFill>
                <a:latin typeface="メイリオ" panose="020B0604030504040204" pitchFamily="50" charset="-128"/>
                <a:ea typeface="メイリオ" panose="020B0604030504040204" pitchFamily="50" charset="-128"/>
              </a:rPr>
            </a:b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企業情報画面の「</a:t>
            </a:r>
            <a:r>
              <a:rPr kumimoji="1" lang="ja-JP" altLang="en-US" sz="1015" b="1">
                <a:solidFill>
                  <a:schemeClr val="tx1"/>
                </a:solidFill>
                <a:latin typeface="メイリオ" panose="020B0604030504040204" pitchFamily="50" charset="-128"/>
                <a:ea typeface="メイリオ" panose="020B0604030504040204" pitchFamily="50" charset="-128"/>
              </a:rPr>
              <a:t>ログインページ</a:t>
            </a:r>
            <a:r>
              <a:rPr kumimoji="1" lang="ja-JP" altLang="en-US" sz="1015">
                <a:solidFill>
                  <a:schemeClr val="tx1"/>
                </a:solidFill>
                <a:latin typeface="メイリオ" panose="020B0604030504040204" pitchFamily="50" charset="-128"/>
                <a:ea typeface="メイリオ" panose="020B0604030504040204" pitchFamily="50" charset="-128"/>
              </a:rPr>
              <a:t>」と記載されている</a:t>
            </a:r>
            <a:r>
              <a:rPr kumimoji="1" lang="en-US" altLang="ja-JP" sz="1015">
                <a:solidFill>
                  <a:schemeClr val="tx1"/>
                </a:solidFill>
                <a:latin typeface="メイリオ" panose="020B0604030504040204" pitchFamily="50" charset="-128"/>
                <a:ea typeface="メイリオ" panose="020B0604030504040204" pitchFamily="50" charset="-128"/>
              </a:rPr>
              <a:t>URL</a:t>
            </a:r>
            <a:r>
              <a:rPr kumimoji="1" lang="ja-JP" altLang="en-US" sz="1015">
                <a:solidFill>
                  <a:schemeClr val="tx1"/>
                </a:solidFill>
                <a:latin typeface="メイリオ" panose="020B0604030504040204" pitchFamily="50" charset="-128"/>
                <a:ea typeface="メイリオ" panose="020B0604030504040204" pitchFamily="50" charset="-128"/>
              </a:rPr>
              <a:t>と同じものになります。</a:t>
            </a:r>
          </a:p>
        </p:txBody>
      </p:sp>
      <p:graphicFrame>
        <p:nvGraphicFramePr>
          <p:cNvPr id="10" name="表 9">
            <a:extLst>
              <a:ext uri="{FF2B5EF4-FFF2-40B4-BE49-F238E27FC236}">
                <a16:creationId xmlns:a16="http://schemas.microsoft.com/office/drawing/2014/main" id="{F10F2B25-1E6F-43CE-A2A2-F642625A88A3}"/>
              </a:ext>
            </a:extLst>
          </p:cNvPr>
          <p:cNvGraphicFramePr>
            <a:graphicFrameLocks noGrp="1"/>
          </p:cNvGraphicFramePr>
          <p:nvPr>
            <p:extLst>
              <p:ext uri="{D42A27DB-BD31-4B8C-83A1-F6EECF244321}">
                <p14:modId xmlns:p14="http://schemas.microsoft.com/office/powerpoint/2010/main" val="3128747041"/>
              </p:ext>
            </p:extLst>
          </p:nvPr>
        </p:nvGraphicFramePr>
        <p:xfrm>
          <a:off x="4563984" y="0"/>
          <a:ext cx="4580016" cy="278617"/>
        </p:xfrm>
        <a:graphic>
          <a:graphicData uri="http://schemas.openxmlformats.org/drawingml/2006/table">
            <a:tbl>
              <a:tblPr firstRow="1" bandRow="1">
                <a:tableStyleId>{5940675A-B579-460E-94D1-54222C63F5DA}</a:tableStyleId>
              </a:tblPr>
              <a:tblGrid>
                <a:gridCol w="1526672">
                  <a:extLst>
                    <a:ext uri="{9D8B030D-6E8A-4147-A177-3AD203B41FA5}">
                      <a16:colId xmlns:a16="http://schemas.microsoft.com/office/drawing/2014/main" val="3470345041"/>
                    </a:ext>
                  </a:extLst>
                </a:gridCol>
                <a:gridCol w="1526672">
                  <a:extLst>
                    <a:ext uri="{9D8B030D-6E8A-4147-A177-3AD203B41FA5}">
                      <a16:colId xmlns:a16="http://schemas.microsoft.com/office/drawing/2014/main" val="1577062614"/>
                    </a:ext>
                  </a:extLst>
                </a:gridCol>
                <a:gridCol w="1526672">
                  <a:extLst>
                    <a:ext uri="{9D8B030D-6E8A-4147-A177-3AD203B41FA5}">
                      <a16:colId xmlns:a16="http://schemas.microsoft.com/office/drawing/2014/main" val="273203430"/>
                    </a:ext>
                  </a:extLst>
                </a:gridCol>
              </a:tblGrid>
              <a:tr h="278617">
                <a:tc>
                  <a:txBody>
                    <a:bodyPr/>
                    <a:lstStyle/>
                    <a:p>
                      <a:pPr algn="ctr"/>
                      <a:r>
                        <a:rPr kumimoji="1" lang="ja-JP" altLang="en-US" sz="900" b="0" dirty="0">
                          <a:solidFill>
                            <a:schemeClr val="bg1">
                              <a:lumMod val="50000"/>
                            </a:schemeClr>
                          </a:solidFill>
                        </a:rPr>
                        <a:t>メール回答の場合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ja-JP" altLang="en-US" sz="900" b="0" dirty="0">
                          <a:solidFill>
                            <a:schemeClr val="bg1">
                              <a:lumMod val="50000"/>
                            </a:schemeClr>
                          </a:solidFill>
                        </a:rPr>
                        <a:t>アプリ回答の場合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ja-JP" altLang="en-US" sz="900" b="1" dirty="0">
                          <a:solidFill>
                            <a:schemeClr val="bg1"/>
                          </a:solidFill>
                        </a:rPr>
                        <a:t>共有端末回答の場合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55BBB3"/>
                    </a:solidFill>
                  </a:tcPr>
                </a:tc>
                <a:extLst>
                  <a:ext uri="{0D108BD9-81ED-4DB2-BD59-A6C34878D82A}">
                    <a16:rowId xmlns:a16="http://schemas.microsoft.com/office/drawing/2014/main" val="435456623"/>
                  </a:ext>
                </a:extLst>
              </a:tr>
            </a:tbl>
          </a:graphicData>
        </a:graphic>
      </p:graphicFrame>
    </p:spTree>
    <p:extLst>
      <p:ext uri="{BB962C8B-B14F-4D97-AF65-F5344CB8AC3E}">
        <p14:creationId xmlns:p14="http://schemas.microsoft.com/office/powerpoint/2010/main" val="16683497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04205" y="1084978"/>
            <a:ext cx="8907775" cy="319639"/>
          </a:xfrm>
          <a:prstGeom prst="rect">
            <a:avLst/>
          </a:prstGeom>
          <a:noFill/>
        </p:spPr>
        <p:txBody>
          <a:bodyPr wrap="square" rtlCol="0" anchor="t">
            <a:spAutoFit/>
          </a:bodyPr>
          <a:lstStyle/>
          <a:p>
            <a:pPr algn="ctr" defTabSz="422041"/>
            <a:r>
              <a:rPr lang="ja-JP" altLang="en-US" sz="1477"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毎月、従業員の皆さんのコンディションやキャリア志向、抱えている問題などについてアンケート回収するシステムです</a:t>
            </a:r>
            <a:endParaRPr lang="ja-JP" altLang="en-US" sz="1477" b="1" dirty="0">
              <a:solidFill>
                <a:srgbClr val="37474F"/>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0"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981" y="445154"/>
            <a:ext cx="1838978" cy="612993"/>
          </a:xfrm>
          <a:prstGeom prst="rect">
            <a:avLst/>
          </a:prstGeom>
        </p:spPr>
      </p:pic>
      <p:sp>
        <p:nvSpPr>
          <p:cNvPr id="4" name="テキスト ボックス 3"/>
          <p:cNvSpPr txBox="1"/>
          <p:nvPr/>
        </p:nvSpPr>
        <p:spPr>
          <a:xfrm>
            <a:off x="2157959" y="813369"/>
            <a:ext cx="720002" cy="269304"/>
          </a:xfrm>
          <a:prstGeom prst="rect">
            <a:avLst/>
          </a:prstGeom>
          <a:noFill/>
        </p:spPr>
        <p:txBody>
          <a:bodyPr wrap="square" rtlCol="0">
            <a:spAutoFit/>
          </a:bodyPr>
          <a:lstStyle/>
          <a:p>
            <a:pPr defTabSz="422041"/>
            <a:r>
              <a:rPr kumimoji="1" lang="ja-JP" altLang="en-US" sz="1150" b="1" dirty="0">
                <a:solidFill>
                  <a:prstClr val="black"/>
                </a:solidFill>
                <a:latin typeface="Meiryo UI" panose="020B0604030504040204" pitchFamily="50" charset="-128"/>
                <a:ea typeface="Meiryo UI" panose="020B0604030504040204" pitchFamily="50" charset="-128"/>
                <a:cs typeface="メイリオ" panose="020B0604030504040204" pitchFamily="50" charset="-128"/>
              </a:rPr>
              <a:t>とは</a:t>
            </a:r>
          </a:p>
        </p:txBody>
      </p:sp>
      <p:sp>
        <p:nvSpPr>
          <p:cNvPr id="18" name="正方形/長方形 17"/>
          <p:cNvSpPr/>
          <p:nvPr/>
        </p:nvSpPr>
        <p:spPr>
          <a:xfrm>
            <a:off x="460050" y="1925689"/>
            <a:ext cx="3016032" cy="2009294"/>
          </a:xfrm>
          <a:prstGeom prst="rect">
            <a:avLst/>
          </a:prstGeom>
          <a:no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「仕事満足度」「人間関係」「健康状態」などに関する</a:t>
            </a:r>
            <a:endParaRPr kumimoji="1" lang="en-US" altLang="ja-JP"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defTabSz="422041"/>
            <a:r>
              <a:rPr kumimoji="1" lang="ja-JP" altLang="en-US" sz="1846" b="1" dirty="0">
                <a:solidFill>
                  <a:srgbClr val="FF7373"/>
                </a:solidFill>
                <a:latin typeface="Meiryo UI" panose="020B0604030504040204" pitchFamily="50" charset="-128"/>
                <a:ea typeface="Meiryo UI" panose="020B0604030504040204" pitchFamily="50" charset="-128"/>
                <a:cs typeface="Meiryo UI" panose="020B0604030504040204" pitchFamily="50" charset="-128"/>
              </a:rPr>
              <a:t>３～４問の質問</a:t>
            </a:r>
            <a:r>
              <a:rPr kumimoji="1" lang="ja-JP" altLang="en-US"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に毎月答えるだけ。</a:t>
            </a:r>
            <a:endParaRPr kumimoji="1" lang="en-US" altLang="ja-JP"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defTabSz="422041"/>
            <a:endParaRPr kumimoji="1" lang="en-US" altLang="ja-JP"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defTabSz="422041"/>
            <a:r>
              <a:rPr kumimoji="1" lang="ja-JP" altLang="en-US"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ご自身にあてはまる回答を</a:t>
            </a:r>
            <a:endParaRPr kumimoji="1" lang="en-US" altLang="ja-JP"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defTabSz="422041"/>
            <a:r>
              <a:rPr kumimoji="1" lang="ja-JP" altLang="en-US"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直感で選択してください。</a:t>
            </a:r>
            <a:endParaRPr kumimoji="1" lang="en-US" altLang="ja-JP"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defTabSz="422041"/>
            <a:r>
              <a:rPr kumimoji="1" lang="ja-JP" altLang="en-US"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フリーコメントも記入できます。</a:t>
            </a:r>
            <a:endParaRPr kumimoji="1" lang="ja-JP" altLang="en-US" sz="1292" b="1" dirty="0">
              <a:solidFill>
                <a:prstClr val="black"/>
              </a:solidFill>
              <a:latin typeface="Meiryo UI" panose="020B0604030504040204" pitchFamily="50" charset="-128"/>
              <a:ea typeface="Meiryo UI" panose="020B0604030504040204" pitchFamily="50" charset="-128"/>
            </a:endParaRPr>
          </a:p>
        </p:txBody>
      </p:sp>
      <p:cxnSp>
        <p:nvCxnSpPr>
          <p:cNvPr id="31" name="直線コネクタ 30"/>
          <p:cNvCxnSpPr/>
          <p:nvPr/>
        </p:nvCxnSpPr>
        <p:spPr>
          <a:xfrm flipV="1">
            <a:off x="226889" y="1417695"/>
            <a:ext cx="8693070" cy="10641"/>
          </a:xfrm>
          <a:prstGeom prst="line">
            <a:avLst/>
          </a:prstGeom>
          <a:ln w="28575"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38" name="Group 10"/>
          <p:cNvGrpSpPr/>
          <p:nvPr/>
        </p:nvGrpSpPr>
        <p:grpSpPr>
          <a:xfrm>
            <a:off x="413056" y="5398363"/>
            <a:ext cx="2309817" cy="936814"/>
            <a:chOff x="1052779" y="5140322"/>
            <a:chExt cx="1939668" cy="760541"/>
          </a:xfrm>
        </p:grpSpPr>
        <p:pic>
          <p:nvPicPr>
            <p:cNvPr id="39" name="Picture 1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779" y="5154543"/>
              <a:ext cx="824062" cy="746320"/>
            </a:xfrm>
            <a:prstGeom prst="rect">
              <a:avLst/>
            </a:prstGeom>
          </p:spPr>
        </p:pic>
        <p:pic>
          <p:nvPicPr>
            <p:cNvPr id="40" name="Picture 1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5495" y="5185638"/>
              <a:ext cx="523461" cy="715224"/>
            </a:xfrm>
            <a:prstGeom prst="rect">
              <a:avLst/>
            </a:prstGeom>
          </p:spPr>
        </p:pic>
        <p:pic>
          <p:nvPicPr>
            <p:cNvPr id="41" name="Picture 1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2356" y="5140322"/>
              <a:ext cx="480091" cy="760540"/>
            </a:xfrm>
            <a:prstGeom prst="rect">
              <a:avLst/>
            </a:prstGeom>
          </p:spPr>
        </p:pic>
        <p:pic>
          <p:nvPicPr>
            <p:cNvPr id="42" name="Picture 13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41679" y="5187857"/>
              <a:ext cx="755786" cy="713006"/>
            </a:xfrm>
            <a:prstGeom prst="rect">
              <a:avLst/>
            </a:prstGeom>
          </p:spPr>
        </p:pic>
      </p:grpSp>
      <p:sp>
        <p:nvSpPr>
          <p:cNvPr id="44" name="角丸四角形吹き出し 43"/>
          <p:cNvSpPr/>
          <p:nvPr/>
        </p:nvSpPr>
        <p:spPr>
          <a:xfrm>
            <a:off x="226890" y="4045939"/>
            <a:ext cx="3433389" cy="1072630"/>
          </a:xfrm>
          <a:prstGeom prst="wedgeRoundRectCallout">
            <a:avLst>
              <a:gd name="adj1" fmla="val -15611"/>
              <a:gd name="adj2" fmla="val 67853"/>
              <a:gd name="adj3" fmla="val 16667"/>
            </a:avLst>
          </a:prstGeom>
          <a:solidFill>
            <a:schemeClr val="bg1"/>
          </a:solidFill>
          <a:ln w="38100">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22041"/>
            <a:r>
              <a:rPr lang="ja-JP" altLang="en-US" sz="1292"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皆さんの回答を元に、適材適所を図ったり、</a:t>
            </a:r>
            <a:endParaRPr lang="en-US" altLang="ja-JP" sz="1292" b="1"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defTabSz="422041"/>
            <a:r>
              <a:rPr lang="ja-JP" altLang="en-US" sz="1292"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組織と個人のミスマッチ解消や業務量の改善といった課題解決に取り組みます。</a:t>
            </a:r>
            <a:endParaRPr lang="ja-JP" altLang="en-US" sz="1292" b="1" dirty="0">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a:extLst>
              <a:ext uri="{FF2B5EF4-FFF2-40B4-BE49-F238E27FC236}">
                <a16:creationId xmlns:a16="http://schemas.microsoft.com/office/drawing/2014/main" id="{E58131E9-4CD0-422C-8546-6796BBA700DA}"/>
              </a:ext>
            </a:extLst>
          </p:cNvPr>
          <p:cNvSpPr txBox="1"/>
          <p:nvPr/>
        </p:nvSpPr>
        <p:spPr>
          <a:xfrm>
            <a:off x="6561152" y="790183"/>
            <a:ext cx="1737927" cy="262829"/>
          </a:xfrm>
          <a:prstGeom prst="rect">
            <a:avLst/>
          </a:prstGeom>
          <a:noFill/>
        </p:spPr>
        <p:txBody>
          <a:bodyPr wrap="square" rtlCol="0">
            <a:spAutoFit/>
          </a:bodyPr>
          <a:lstStyle/>
          <a:p>
            <a:pPr defTabSz="422041"/>
            <a:r>
              <a:rPr kumimoji="1" lang="en-US" altLang="ja-JP" sz="1108" b="1" dirty="0">
                <a:solidFill>
                  <a:prstClr val="black"/>
                </a:solidFill>
                <a:latin typeface="Meiryo UI" panose="020B0604030504040204" pitchFamily="50" charset="-128"/>
                <a:ea typeface="Meiryo UI" panose="020B0604030504040204" pitchFamily="50" charset="-128"/>
              </a:rPr>
              <a:t>※</a:t>
            </a:r>
            <a:r>
              <a:rPr kumimoji="1" lang="ja-JP" altLang="en-US" sz="1108" b="1" dirty="0">
                <a:solidFill>
                  <a:prstClr val="black"/>
                </a:solidFill>
                <a:latin typeface="Meiryo UI" panose="020B0604030504040204" pitchFamily="50" charset="-128"/>
                <a:ea typeface="Meiryo UI" panose="020B0604030504040204" pitchFamily="50" charset="-128"/>
              </a:rPr>
              <a:t>土日祝は翌営業日配信</a:t>
            </a:r>
          </a:p>
        </p:txBody>
      </p:sp>
      <p:sp>
        <p:nvSpPr>
          <p:cNvPr id="55" name="正方形/長方形 54">
            <a:extLst>
              <a:ext uri="{FF2B5EF4-FFF2-40B4-BE49-F238E27FC236}">
                <a16:creationId xmlns:a16="http://schemas.microsoft.com/office/drawing/2014/main" id="{199B7E80-716A-428C-9D35-247B4DFD5742}"/>
              </a:ext>
            </a:extLst>
          </p:cNvPr>
          <p:cNvSpPr/>
          <p:nvPr/>
        </p:nvSpPr>
        <p:spPr>
          <a:xfrm>
            <a:off x="3763971" y="1928745"/>
            <a:ext cx="2524441" cy="2006238"/>
          </a:xfrm>
          <a:prstGeom prst="rect">
            <a:avLst/>
          </a:prstGeom>
          <a:no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662" b="1" dirty="0">
                <a:solidFill>
                  <a:prstClr val="black"/>
                </a:solidFill>
                <a:highlight>
                  <a:srgbClr val="FFFF00"/>
                </a:highlight>
                <a:latin typeface="Meiryo UI" panose="020B0604030504040204" pitchFamily="50" charset="-128"/>
                <a:ea typeface="Meiryo UI" panose="020B0604030504040204" pitchFamily="50" charset="-128"/>
              </a:rPr>
              <a:t>役員</a:t>
            </a:r>
            <a:endParaRPr kumimoji="1" lang="en-US" altLang="ja-JP" sz="1662" b="1" dirty="0">
              <a:solidFill>
                <a:prstClr val="black"/>
              </a:solidFill>
              <a:highlight>
                <a:srgbClr val="FFFF00"/>
              </a:highlight>
              <a:latin typeface="Meiryo UI" panose="020B0604030504040204" pitchFamily="50" charset="-128"/>
              <a:ea typeface="Meiryo UI" panose="020B0604030504040204" pitchFamily="50" charset="-128"/>
            </a:endParaRPr>
          </a:p>
          <a:p>
            <a:pPr algn="ctr" defTabSz="422041"/>
            <a:r>
              <a:rPr kumimoji="1" lang="ja-JP" altLang="en-US" sz="1662" b="1" dirty="0">
                <a:solidFill>
                  <a:prstClr val="black"/>
                </a:solidFill>
                <a:highlight>
                  <a:srgbClr val="FFFF00"/>
                </a:highlight>
                <a:latin typeface="Meiryo UI" panose="020B0604030504040204" pitchFamily="50" charset="-128"/>
                <a:ea typeface="Meiryo UI" panose="020B0604030504040204" pitchFamily="50" charset="-128"/>
              </a:rPr>
              <a:t>＋</a:t>
            </a:r>
            <a:endParaRPr kumimoji="1" lang="en-US" altLang="ja-JP" sz="1662" b="1" dirty="0">
              <a:solidFill>
                <a:prstClr val="black"/>
              </a:solidFill>
              <a:highlight>
                <a:srgbClr val="FFFF00"/>
              </a:highlight>
              <a:latin typeface="Meiryo UI" panose="020B0604030504040204" pitchFamily="50" charset="-128"/>
              <a:ea typeface="Meiryo UI" panose="020B0604030504040204" pitchFamily="50" charset="-128"/>
            </a:endParaRPr>
          </a:p>
          <a:p>
            <a:pPr algn="ctr" defTabSz="422041"/>
            <a:r>
              <a:rPr kumimoji="1" lang="ja-JP" altLang="en-US" sz="1662" b="1" dirty="0">
                <a:solidFill>
                  <a:prstClr val="black"/>
                </a:solidFill>
                <a:highlight>
                  <a:srgbClr val="FFFF00"/>
                </a:highlight>
                <a:latin typeface="Meiryo UI" panose="020B0604030504040204" pitchFamily="50" charset="-128"/>
                <a:ea typeface="Meiryo UI" panose="020B0604030504040204" pitchFamily="50" charset="-128"/>
              </a:rPr>
              <a:t>人事部</a:t>
            </a:r>
            <a:endParaRPr kumimoji="1" lang="en-US" altLang="ja-JP" sz="1662" b="1">
              <a:solidFill>
                <a:prstClr val="black"/>
              </a:solidFill>
              <a:highlight>
                <a:srgbClr val="FFFF00"/>
              </a:highlight>
              <a:latin typeface="Meiryo UI" panose="020B0604030504040204" pitchFamily="50" charset="-128"/>
              <a:ea typeface="Meiryo UI" panose="020B0604030504040204" pitchFamily="50" charset="-128"/>
            </a:endParaRPr>
          </a:p>
          <a:p>
            <a:pPr algn="ctr" defTabSz="422041"/>
            <a:endParaRPr kumimoji="1" lang="en-US" altLang="ja-JP" sz="1662" b="1" dirty="0">
              <a:solidFill>
                <a:prstClr val="black"/>
              </a:solidFill>
              <a:latin typeface="Meiryo UI" panose="020B0604030504040204" pitchFamily="50" charset="-128"/>
              <a:ea typeface="Meiryo UI" panose="020B0604030504040204" pitchFamily="50" charset="-128"/>
            </a:endParaRPr>
          </a:p>
          <a:p>
            <a:pPr algn="ctr" defTabSz="422041"/>
            <a:r>
              <a:rPr kumimoji="1" lang="en-US" altLang="ja-JP" sz="1108" b="1" dirty="0">
                <a:solidFill>
                  <a:prstClr val="black"/>
                </a:solidFill>
                <a:latin typeface="Meiryo UI" panose="020B0604030504040204" pitchFamily="50" charset="-128"/>
                <a:ea typeface="Meiryo UI" panose="020B0604030504040204" pitchFamily="50" charset="-128"/>
              </a:rPr>
              <a:t>※</a:t>
            </a:r>
            <a:r>
              <a:rPr kumimoji="1" lang="ja-JP" altLang="en-US" sz="1108" b="1" dirty="0">
                <a:solidFill>
                  <a:prstClr val="black"/>
                </a:solidFill>
                <a:latin typeface="Meiryo UI" panose="020B0604030504040204" pitchFamily="50" charset="-128"/>
                <a:ea typeface="Meiryo UI" panose="020B0604030504040204" pitchFamily="50" charset="-128"/>
              </a:rPr>
              <a:t>回答内容に応じて</a:t>
            </a:r>
            <a:r>
              <a:rPr kumimoji="1" lang="ja-JP" altLang="en-US" sz="1108" b="1" u="sng" dirty="0">
                <a:solidFill>
                  <a:srgbClr val="FF7373"/>
                </a:solidFill>
                <a:latin typeface="Meiryo UI" panose="020B0604030504040204" pitchFamily="50" charset="-128"/>
                <a:ea typeface="Meiryo UI" panose="020B0604030504040204" pitchFamily="50" charset="-128"/>
              </a:rPr>
              <a:t>回答者の許可をいただいた上で</a:t>
            </a:r>
            <a:r>
              <a:rPr kumimoji="1" lang="ja-JP" altLang="en-US" sz="1108" b="1" dirty="0">
                <a:solidFill>
                  <a:prstClr val="black"/>
                </a:solidFill>
                <a:latin typeface="Meiryo UI" panose="020B0604030504040204" pitchFamily="50" charset="-128"/>
                <a:ea typeface="Meiryo UI" panose="020B0604030504040204" pitchFamily="50" charset="-128"/>
              </a:rPr>
              <a:t>上長に共有させていただくことがあります。</a:t>
            </a:r>
          </a:p>
        </p:txBody>
      </p:sp>
      <p:sp>
        <p:nvSpPr>
          <p:cNvPr id="56" name="正方形/長方形 55">
            <a:extLst>
              <a:ext uri="{FF2B5EF4-FFF2-40B4-BE49-F238E27FC236}">
                <a16:creationId xmlns:a16="http://schemas.microsoft.com/office/drawing/2014/main" id="{DAC26A32-70DD-4067-8A01-4CF78ACC353C}"/>
              </a:ext>
            </a:extLst>
          </p:cNvPr>
          <p:cNvSpPr/>
          <p:nvPr/>
        </p:nvSpPr>
        <p:spPr>
          <a:xfrm>
            <a:off x="6576301" y="1928745"/>
            <a:ext cx="2237709" cy="2006238"/>
          </a:xfrm>
          <a:prstGeom prst="rect">
            <a:avLst/>
          </a:prstGeom>
          <a:no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endParaRPr kumimoji="1" lang="en-US" altLang="ja-JP"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defTabSz="422041"/>
            <a:r>
              <a:rPr kumimoji="1" lang="ja-JP" altLang="en-US"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回答内容は</a:t>
            </a:r>
            <a:r>
              <a:rPr kumimoji="1" lang="ja-JP" altLang="en-US" sz="1662" b="1" u="sng" dirty="0">
                <a:solidFill>
                  <a:srgbClr val="FF7373"/>
                </a:solidFill>
                <a:latin typeface="Meiryo UI" panose="020B0604030504040204" pitchFamily="50" charset="-128"/>
                <a:ea typeface="Meiryo UI" panose="020B0604030504040204" pitchFamily="50" charset="-128"/>
                <a:cs typeface="Meiryo UI" panose="020B0604030504040204" pitchFamily="50" charset="-128"/>
              </a:rPr>
              <a:t>評価には使用しませんので</a:t>
            </a:r>
            <a:r>
              <a:rPr kumimoji="1" lang="ja-JP" altLang="en-US"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、現在皆さんが感じている課題や不安など回答ください！</a:t>
            </a:r>
            <a:endParaRPr kumimoji="1" lang="en-US" altLang="ja-JP"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defTabSz="422041"/>
            <a:endParaRPr kumimoji="1" lang="ja-JP" altLang="en-US" sz="1292" b="1" dirty="0">
              <a:solidFill>
                <a:prstClr val="white"/>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A996926B-63F8-43BD-B5A8-02033CA7A0D5}"/>
              </a:ext>
            </a:extLst>
          </p:cNvPr>
          <p:cNvSpPr/>
          <p:nvPr/>
        </p:nvSpPr>
        <p:spPr>
          <a:xfrm>
            <a:off x="460049" y="1524083"/>
            <a:ext cx="3016032" cy="305859"/>
          </a:xfrm>
          <a:prstGeom prst="rect">
            <a:avLst/>
          </a:prstGeom>
          <a:solidFill>
            <a:srgbClr val="00BEB4"/>
          </a:solid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662" b="1" dirty="0">
                <a:solidFill>
                  <a:prstClr val="white"/>
                </a:solidFill>
                <a:latin typeface="Meiryo UI" panose="020B0604030504040204" pitchFamily="50" charset="-128"/>
                <a:ea typeface="Meiryo UI" panose="020B0604030504040204" pitchFamily="50" charset="-128"/>
              </a:rPr>
              <a:t>設問内容</a:t>
            </a:r>
          </a:p>
        </p:txBody>
      </p:sp>
      <p:sp>
        <p:nvSpPr>
          <p:cNvPr id="57" name="正方形/長方形 56">
            <a:extLst>
              <a:ext uri="{FF2B5EF4-FFF2-40B4-BE49-F238E27FC236}">
                <a16:creationId xmlns:a16="http://schemas.microsoft.com/office/drawing/2014/main" id="{48EAF2E9-F6E9-467A-B60C-D776EF7E7AC2}"/>
              </a:ext>
            </a:extLst>
          </p:cNvPr>
          <p:cNvSpPr/>
          <p:nvPr/>
        </p:nvSpPr>
        <p:spPr>
          <a:xfrm>
            <a:off x="3763971" y="1527067"/>
            <a:ext cx="2524441" cy="305859"/>
          </a:xfrm>
          <a:prstGeom prst="rect">
            <a:avLst/>
          </a:prstGeom>
          <a:solidFill>
            <a:srgbClr val="00BEB4"/>
          </a:solid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662" b="1" dirty="0">
                <a:solidFill>
                  <a:prstClr val="white"/>
                </a:solidFill>
                <a:latin typeface="Meiryo UI" panose="020B0604030504040204" pitchFamily="50" charset="-128"/>
                <a:ea typeface="Meiryo UI" panose="020B0604030504040204" pitchFamily="50" charset="-128"/>
              </a:rPr>
              <a:t>回答閲覧者</a:t>
            </a:r>
          </a:p>
        </p:txBody>
      </p:sp>
      <p:sp>
        <p:nvSpPr>
          <p:cNvPr id="58" name="正方形/長方形 57">
            <a:extLst>
              <a:ext uri="{FF2B5EF4-FFF2-40B4-BE49-F238E27FC236}">
                <a16:creationId xmlns:a16="http://schemas.microsoft.com/office/drawing/2014/main" id="{DD3EC805-35ED-46AA-88C1-9128468FBF5F}"/>
              </a:ext>
            </a:extLst>
          </p:cNvPr>
          <p:cNvSpPr/>
          <p:nvPr/>
        </p:nvSpPr>
        <p:spPr>
          <a:xfrm>
            <a:off x="6576301" y="1531549"/>
            <a:ext cx="2237708" cy="305859"/>
          </a:xfrm>
          <a:prstGeom prst="rect">
            <a:avLst/>
          </a:prstGeom>
          <a:solidFill>
            <a:srgbClr val="00BEB4"/>
          </a:solid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477" b="1" dirty="0">
                <a:solidFill>
                  <a:prstClr val="white"/>
                </a:solidFill>
                <a:latin typeface="Meiryo UI" panose="020B0604030504040204" pitchFamily="50" charset="-128"/>
                <a:ea typeface="Meiryo UI" panose="020B0604030504040204" pitchFamily="50" charset="-128"/>
              </a:rPr>
              <a:t>本音で回答ください！</a:t>
            </a:r>
          </a:p>
        </p:txBody>
      </p:sp>
      <p:sp>
        <p:nvSpPr>
          <p:cNvPr id="59" name="正方形/長方形 58">
            <a:extLst>
              <a:ext uri="{FF2B5EF4-FFF2-40B4-BE49-F238E27FC236}">
                <a16:creationId xmlns:a16="http://schemas.microsoft.com/office/drawing/2014/main" id="{E2795AB0-B8F8-4F91-A70B-A495B75E5BA0}"/>
              </a:ext>
            </a:extLst>
          </p:cNvPr>
          <p:cNvSpPr/>
          <p:nvPr/>
        </p:nvSpPr>
        <p:spPr>
          <a:xfrm>
            <a:off x="4040156" y="4053766"/>
            <a:ext cx="4773853" cy="305859"/>
          </a:xfrm>
          <a:prstGeom prst="rect">
            <a:avLst/>
          </a:prstGeom>
          <a:solidFill>
            <a:srgbClr val="00BEB4"/>
          </a:solid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662" b="1" dirty="0">
                <a:solidFill>
                  <a:prstClr val="white"/>
                </a:solidFill>
                <a:latin typeface="Meiryo UI" panose="020B0604030504040204" pitchFamily="50" charset="-128"/>
                <a:ea typeface="Meiryo UI" panose="020B0604030504040204" pitchFamily="50" charset="-128"/>
              </a:rPr>
              <a:t>回答方法（企業コード：</a:t>
            </a:r>
            <a:r>
              <a:rPr kumimoji="1" lang="ja-JP" altLang="en-US" sz="2215" b="1" dirty="0">
                <a:solidFill>
                  <a:prstClr val="black"/>
                </a:solidFill>
                <a:highlight>
                  <a:srgbClr val="FFFF00"/>
                </a:highlight>
                <a:latin typeface="Meiryo UI" panose="020B0604030504040204" pitchFamily="50" charset="-128"/>
                <a:ea typeface="Meiryo UI" panose="020B0604030504040204" pitchFamily="50" charset="-128"/>
              </a:rPr>
              <a:t>〇〇〇〇〇</a:t>
            </a:r>
            <a:r>
              <a:rPr kumimoji="1" lang="ja-JP" altLang="en-US" sz="1662" b="1" dirty="0">
                <a:solidFill>
                  <a:prstClr val="white"/>
                </a:solidFill>
                <a:latin typeface="Meiryo UI" panose="020B0604030504040204" pitchFamily="50" charset="-128"/>
                <a:ea typeface="Meiryo UI" panose="020B0604030504040204" pitchFamily="50" charset="-128"/>
              </a:rPr>
              <a:t>）</a:t>
            </a:r>
          </a:p>
        </p:txBody>
      </p:sp>
      <p:sp>
        <p:nvSpPr>
          <p:cNvPr id="33" name="テキスト ボックス 32">
            <a:extLst>
              <a:ext uri="{FF2B5EF4-FFF2-40B4-BE49-F238E27FC236}">
                <a16:creationId xmlns:a16="http://schemas.microsoft.com/office/drawing/2014/main" id="{49455135-708B-418F-8B2E-2C498C996D8E}"/>
              </a:ext>
            </a:extLst>
          </p:cNvPr>
          <p:cNvSpPr txBox="1"/>
          <p:nvPr/>
        </p:nvSpPr>
        <p:spPr>
          <a:xfrm>
            <a:off x="5795036" y="6229378"/>
            <a:ext cx="1562529" cy="376385"/>
          </a:xfrm>
          <a:prstGeom prst="rect">
            <a:avLst/>
          </a:prstGeom>
          <a:noFill/>
        </p:spPr>
        <p:txBody>
          <a:bodyPr wrap="square" rtlCol="0">
            <a:spAutoFit/>
          </a:bodyPr>
          <a:lstStyle/>
          <a:p>
            <a:pPr defTabSz="422041"/>
            <a:r>
              <a:rPr kumimoji="1" lang="ja-JP" altLang="en-US"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企業コード・従業員番号・</a:t>
            </a:r>
            <a:endParaRPr kumimoji="1" lang="en-US" altLang="ja-JP"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defTabSz="422041"/>
            <a:r>
              <a:rPr kumimoji="1" lang="ja-JP" altLang="en-US"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生年月日でログイン</a:t>
            </a:r>
          </a:p>
        </p:txBody>
      </p:sp>
      <p:sp>
        <p:nvSpPr>
          <p:cNvPr id="43" name="二等辺三角形 42">
            <a:extLst>
              <a:ext uri="{FF2B5EF4-FFF2-40B4-BE49-F238E27FC236}">
                <a16:creationId xmlns:a16="http://schemas.microsoft.com/office/drawing/2014/main" id="{8E93A3BB-3BBD-4F5F-B372-CAD7FB1A2474}"/>
              </a:ext>
            </a:extLst>
          </p:cNvPr>
          <p:cNvSpPr/>
          <p:nvPr/>
        </p:nvSpPr>
        <p:spPr>
          <a:xfrm rot="5400000">
            <a:off x="5036870" y="5212919"/>
            <a:ext cx="949360" cy="160999"/>
          </a:xfrm>
          <a:prstGeom prst="triangl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endParaRPr kumimoji="1" lang="ja-JP" altLang="en-US" sz="1662">
              <a:solidFill>
                <a:prstClr val="white"/>
              </a:solidFill>
              <a:latin typeface="Meiryo UI" panose="020B0604030504040204" pitchFamily="50" charset="-128"/>
              <a:ea typeface="Meiryo UI" panose="020B0604030504040204" pitchFamily="50" charset="-128"/>
            </a:endParaRPr>
          </a:p>
        </p:txBody>
      </p:sp>
      <p:sp>
        <p:nvSpPr>
          <p:cNvPr id="45" name="テキスト ボックス 44">
            <a:extLst>
              <a:ext uri="{FF2B5EF4-FFF2-40B4-BE49-F238E27FC236}">
                <a16:creationId xmlns:a16="http://schemas.microsoft.com/office/drawing/2014/main" id="{28185AF8-BA7B-4E17-B416-62B820E7A597}"/>
              </a:ext>
            </a:extLst>
          </p:cNvPr>
          <p:cNvSpPr txBox="1"/>
          <p:nvPr/>
        </p:nvSpPr>
        <p:spPr>
          <a:xfrm>
            <a:off x="4131139" y="5891555"/>
            <a:ext cx="1299910" cy="802464"/>
          </a:xfrm>
          <a:prstGeom prst="rect">
            <a:avLst/>
          </a:prstGeom>
          <a:noFill/>
        </p:spPr>
        <p:txBody>
          <a:bodyPr wrap="square" rtlCol="0">
            <a:spAutoFit/>
          </a:bodyPr>
          <a:lstStyle/>
          <a:p>
            <a:pPr defTabSz="422041"/>
            <a:r>
              <a:rPr kumimoji="1" lang="ja-JP" altLang="en-US"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スマホの</a:t>
            </a:r>
            <a:r>
              <a:rPr kumimoji="1" lang="en-US" altLang="ja-JP"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App Store</a:t>
            </a:r>
            <a:r>
              <a:rPr kumimoji="1" lang="ja-JP" altLang="en-US"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か</a:t>
            </a:r>
            <a:endParaRPr kumimoji="1" lang="en-US" altLang="ja-JP"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defTabSz="422041"/>
            <a:r>
              <a:rPr kumimoji="1" lang="en-US" altLang="ja-JP"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PLAY</a:t>
            </a:r>
            <a:r>
              <a:rPr kumimoji="1" lang="ja-JP" altLang="en-US"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ストアで</a:t>
            </a:r>
            <a:endParaRPr kumimoji="1" lang="en-US" altLang="ja-JP"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defTabSz="422041"/>
            <a:r>
              <a:rPr kumimoji="1" lang="ja-JP" altLang="en-US"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「ゲッポウ」と検索。</a:t>
            </a:r>
            <a:endParaRPr kumimoji="1" lang="en-US" altLang="ja-JP"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defTabSz="422041"/>
            <a:r>
              <a:rPr kumimoji="1" lang="ja-JP" altLang="en-US"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アプリをダウンロード</a:t>
            </a:r>
            <a:endParaRPr kumimoji="1" lang="en-US" altLang="ja-JP"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defTabSz="422041"/>
            <a:endParaRPr kumimoji="1" lang="ja-JP" altLang="en-US"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46" name="図 45">
            <a:extLst>
              <a:ext uri="{FF2B5EF4-FFF2-40B4-BE49-F238E27FC236}">
                <a16:creationId xmlns:a16="http://schemas.microsoft.com/office/drawing/2014/main" id="{87A71F66-7EF5-4093-BF08-D7C04495CBED}"/>
              </a:ext>
            </a:extLst>
          </p:cNvPr>
          <p:cNvPicPr>
            <a:picLocks noChangeAspect="1"/>
          </p:cNvPicPr>
          <p:nvPr/>
        </p:nvPicPr>
        <p:blipFill>
          <a:blip r:embed="rId7"/>
          <a:stretch>
            <a:fillRect/>
          </a:stretch>
        </p:blipFill>
        <p:spPr>
          <a:xfrm>
            <a:off x="4229650" y="4895163"/>
            <a:ext cx="934395" cy="937019"/>
          </a:xfrm>
          <a:prstGeom prst="rect">
            <a:avLst/>
          </a:prstGeom>
        </p:spPr>
      </p:pic>
      <p:pic>
        <p:nvPicPr>
          <p:cNvPr id="47" name="Picture 137">
            <a:extLst>
              <a:ext uri="{FF2B5EF4-FFF2-40B4-BE49-F238E27FC236}">
                <a16:creationId xmlns:a16="http://schemas.microsoft.com/office/drawing/2014/main" id="{18329493-DC22-43BF-B48E-CBEB4506643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03585" y="4461455"/>
            <a:ext cx="799428" cy="1638828"/>
          </a:xfrm>
          <a:prstGeom prst="rect">
            <a:avLst/>
          </a:prstGeom>
        </p:spPr>
      </p:pic>
      <p:pic>
        <p:nvPicPr>
          <p:cNvPr id="48" name="図 47">
            <a:extLst>
              <a:ext uri="{FF2B5EF4-FFF2-40B4-BE49-F238E27FC236}">
                <a16:creationId xmlns:a16="http://schemas.microsoft.com/office/drawing/2014/main" id="{4AEB4142-D60E-47D7-BC68-5CB40E7F3078}"/>
              </a:ext>
            </a:extLst>
          </p:cNvPr>
          <p:cNvPicPr>
            <a:picLocks noChangeAspect="1"/>
          </p:cNvPicPr>
          <p:nvPr/>
        </p:nvPicPr>
        <p:blipFill>
          <a:blip r:embed="rId9"/>
          <a:stretch>
            <a:fillRect/>
          </a:stretch>
        </p:blipFill>
        <p:spPr>
          <a:xfrm>
            <a:off x="5953494" y="4496677"/>
            <a:ext cx="934516" cy="1658765"/>
          </a:xfrm>
          <a:prstGeom prst="rect">
            <a:avLst/>
          </a:prstGeom>
          <a:ln>
            <a:solidFill>
              <a:schemeClr val="tx1">
                <a:lumMod val="50000"/>
                <a:lumOff val="50000"/>
              </a:schemeClr>
            </a:solidFill>
          </a:ln>
        </p:spPr>
      </p:pic>
      <p:sp>
        <p:nvSpPr>
          <p:cNvPr id="49" name="二等辺三角形 48">
            <a:extLst>
              <a:ext uri="{FF2B5EF4-FFF2-40B4-BE49-F238E27FC236}">
                <a16:creationId xmlns:a16="http://schemas.microsoft.com/office/drawing/2014/main" id="{B77FC307-6CFD-4AC9-93C3-D43FFAC7E7B1}"/>
              </a:ext>
            </a:extLst>
          </p:cNvPr>
          <p:cNvSpPr/>
          <p:nvPr/>
        </p:nvSpPr>
        <p:spPr>
          <a:xfrm rot="5400000">
            <a:off x="6856026" y="5199829"/>
            <a:ext cx="949360" cy="160999"/>
          </a:xfrm>
          <a:prstGeom prst="triangl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endParaRPr kumimoji="1" lang="ja-JP" altLang="en-US" sz="1662">
              <a:solidFill>
                <a:prstClr val="white"/>
              </a:solidFill>
              <a:latin typeface="Meiryo UI" panose="020B0604030504040204" pitchFamily="50" charset="-128"/>
              <a:ea typeface="Meiryo UI" panose="020B0604030504040204" pitchFamily="50" charset="-128"/>
            </a:endParaRPr>
          </a:p>
        </p:txBody>
      </p:sp>
      <p:sp>
        <p:nvSpPr>
          <p:cNvPr id="50" name="テキスト ボックス 49">
            <a:extLst>
              <a:ext uri="{FF2B5EF4-FFF2-40B4-BE49-F238E27FC236}">
                <a16:creationId xmlns:a16="http://schemas.microsoft.com/office/drawing/2014/main" id="{F7DBFBC5-C85E-4D10-B3AF-89A405F0173B}"/>
              </a:ext>
            </a:extLst>
          </p:cNvPr>
          <p:cNvSpPr txBox="1"/>
          <p:nvPr/>
        </p:nvSpPr>
        <p:spPr>
          <a:xfrm>
            <a:off x="7690621" y="6182066"/>
            <a:ext cx="1194198" cy="376385"/>
          </a:xfrm>
          <a:prstGeom prst="rect">
            <a:avLst/>
          </a:prstGeom>
          <a:noFill/>
        </p:spPr>
        <p:txBody>
          <a:bodyPr wrap="square" rtlCol="0">
            <a:spAutoFit/>
          </a:bodyPr>
          <a:lstStyle/>
          <a:p>
            <a:pPr defTabSz="422041"/>
            <a:r>
              <a:rPr kumimoji="1" lang="ja-JP" altLang="en-US"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毎月通知が来たら</a:t>
            </a:r>
            <a:endParaRPr kumimoji="1" lang="en-US" altLang="ja-JP"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defTabSz="422041"/>
            <a:r>
              <a:rPr kumimoji="1" lang="ja-JP" altLang="en-US" sz="923"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アプリで回答</a:t>
            </a:r>
          </a:p>
        </p:txBody>
      </p:sp>
      <p:sp>
        <p:nvSpPr>
          <p:cNvPr id="3" name="吹き出し: 角を丸めた四角形 2">
            <a:extLst>
              <a:ext uri="{FF2B5EF4-FFF2-40B4-BE49-F238E27FC236}">
                <a16:creationId xmlns:a16="http://schemas.microsoft.com/office/drawing/2014/main" id="{57509092-875D-4021-B8C8-122DCD9F84A3}"/>
              </a:ext>
            </a:extLst>
          </p:cNvPr>
          <p:cNvSpPr/>
          <p:nvPr/>
        </p:nvSpPr>
        <p:spPr>
          <a:xfrm>
            <a:off x="4622591" y="4436775"/>
            <a:ext cx="1109931" cy="305860"/>
          </a:xfrm>
          <a:prstGeom prst="wedgeRoundRectCallout">
            <a:avLst>
              <a:gd name="adj1" fmla="val 63595"/>
              <a:gd name="adj2" fmla="val -8859"/>
              <a:gd name="adj3" fmla="val 16667"/>
            </a:avLst>
          </a:prstGeom>
          <a:ln w="19050">
            <a:solidFill>
              <a:srgbClr val="FF7373"/>
            </a:solidFill>
          </a:ln>
        </p:spPr>
        <p:style>
          <a:lnRef idx="2">
            <a:schemeClr val="dk1"/>
          </a:lnRef>
          <a:fillRef idx="1">
            <a:schemeClr val="lt1"/>
          </a:fillRef>
          <a:effectRef idx="0">
            <a:schemeClr val="dk1"/>
          </a:effectRef>
          <a:fontRef idx="minor">
            <a:schemeClr val="dk1"/>
          </a:fontRef>
        </p:style>
        <p:txBody>
          <a:bodyPr rtlCol="0" anchor="ctr"/>
          <a:lstStyle/>
          <a:p>
            <a:pPr algn="ctr" defTabSz="422041"/>
            <a:r>
              <a:rPr kumimoji="1" lang="en-US" altLang="ja-JP" sz="969" b="1" dirty="0">
                <a:solidFill>
                  <a:prstClr val="black"/>
                </a:solidFill>
                <a:latin typeface="Meiryo UI" panose="020B0604030504040204" pitchFamily="50" charset="-128"/>
                <a:ea typeface="Meiryo UI" panose="020B0604030504040204" pitchFamily="50" charset="-128"/>
              </a:rPr>
              <a:t>Push</a:t>
            </a:r>
            <a:r>
              <a:rPr kumimoji="1" lang="ja-JP" altLang="en-US" sz="969" b="1" dirty="0">
                <a:solidFill>
                  <a:prstClr val="black"/>
                </a:solidFill>
                <a:latin typeface="Meiryo UI" panose="020B0604030504040204" pitchFamily="50" charset="-128"/>
                <a:ea typeface="Meiryo UI" panose="020B0604030504040204" pitchFamily="50" charset="-128"/>
              </a:rPr>
              <a:t>通知を</a:t>
            </a:r>
            <a:r>
              <a:rPr kumimoji="1" lang="en-US" altLang="ja-JP" sz="969" b="1" dirty="0">
                <a:solidFill>
                  <a:prstClr val="black"/>
                </a:solidFill>
                <a:latin typeface="Meiryo UI" panose="020B0604030504040204" pitchFamily="50" charset="-128"/>
                <a:ea typeface="Meiryo UI" panose="020B0604030504040204" pitchFamily="50" charset="-128"/>
              </a:rPr>
              <a:t>ON</a:t>
            </a:r>
            <a:r>
              <a:rPr kumimoji="1" lang="ja-JP" altLang="en-US" sz="969" b="1" dirty="0">
                <a:solidFill>
                  <a:prstClr val="black"/>
                </a:solidFill>
                <a:latin typeface="Meiryo UI" panose="020B0604030504040204" pitchFamily="50" charset="-128"/>
                <a:ea typeface="Meiryo UI" panose="020B0604030504040204" pitchFamily="50" charset="-128"/>
              </a:rPr>
              <a:t>にしてください</a:t>
            </a:r>
          </a:p>
        </p:txBody>
      </p:sp>
      <p:sp>
        <p:nvSpPr>
          <p:cNvPr id="32" name="テキスト ボックス 31">
            <a:extLst>
              <a:ext uri="{FF2B5EF4-FFF2-40B4-BE49-F238E27FC236}">
                <a16:creationId xmlns:a16="http://schemas.microsoft.com/office/drawing/2014/main" id="{73711F06-53E3-4B85-8668-5D547A67CDAD}"/>
              </a:ext>
            </a:extLst>
          </p:cNvPr>
          <p:cNvSpPr txBox="1"/>
          <p:nvPr/>
        </p:nvSpPr>
        <p:spPr>
          <a:xfrm>
            <a:off x="6561152" y="371084"/>
            <a:ext cx="2845621" cy="490134"/>
          </a:xfrm>
          <a:prstGeom prst="rect">
            <a:avLst/>
          </a:prstGeom>
          <a:noFill/>
        </p:spPr>
        <p:txBody>
          <a:bodyPr wrap="square" rtlCol="0">
            <a:spAutoFit/>
          </a:bodyPr>
          <a:lstStyle/>
          <a:p>
            <a:pPr defTabSz="422041"/>
            <a:r>
              <a:rPr kumimoji="1" lang="ja-JP" altLang="en-US" sz="1477" b="1" dirty="0">
                <a:solidFill>
                  <a:prstClr val="black"/>
                </a:solidFill>
                <a:latin typeface="Meiryo UI" panose="020B0604030504040204" pitchFamily="50" charset="-128"/>
                <a:ea typeface="Meiryo UI" panose="020B0604030504040204" pitchFamily="50" charset="-128"/>
              </a:rPr>
              <a:t>毎月</a:t>
            </a:r>
            <a:r>
              <a:rPr kumimoji="1" lang="en-US" altLang="ja-JP" sz="2585" b="1" dirty="0">
                <a:solidFill>
                  <a:srgbClr val="FF7373"/>
                </a:solidFill>
                <a:highlight>
                  <a:srgbClr val="FFFF00"/>
                </a:highlight>
                <a:latin typeface="Meiryo UI" panose="020B0604030504040204" pitchFamily="50" charset="-128"/>
                <a:ea typeface="Meiryo UI" panose="020B0604030504040204" pitchFamily="50" charset="-128"/>
              </a:rPr>
              <a:t>1</a:t>
            </a:r>
            <a:r>
              <a:rPr kumimoji="1" lang="ja-JP" altLang="en-US" sz="2585" b="1" dirty="0">
                <a:solidFill>
                  <a:srgbClr val="FF7373"/>
                </a:solidFill>
                <a:highlight>
                  <a:srgbClr val="FFFF00"/>
                </a:highlight>
                <a:latin typeface="Meiryo UI" panose="020B0604030504040204" pitchFamily="50" charset="-128"/>
                <a:ea typeface="Meiryo UI" panose="020B0604030504040204" pitchFamily="50" charset="-128"/>
              </a:rPr>
              <a:t>日</a:t>
            </a:r>
            <a:r>
              <a:rPr kumimoji="1" lang="en-US" altLang="ja-JP" sz="2585" b="1" dirty="0">
                <a:solidFill>
                  <a:srgbClr val="FF7373"/>
                </a:solidFill>
                <a:highlight>
                  <a:srgbClr val="FFFF00"/>
                </a:highlight>
                <a:latin typeface="Meiryo UI" panose="020B0604030504040204" pitchFamily="50" charset="-128"/>
                <a:ea typeface="Meiryo UI" panose="020B0604030504040204" pitchFamily="50" charset="-128"/>
              </a:rPr>
              <a:t>or15</a:t>
            </a:r>
            <a:r>
              <a:rPr kumimoji="1" lang="ja-JP" altLang="en-US" sz="2585" b="1" dirty="0">
                <a:solidFill>
                  <a:srgbClr val="FF7373"/>
                </a:solidFill>
                <a:highlight>
                  <a:srgbClr val="FFFF00"/>
                </a:highlight>
                <a:latin typeface="Meiryo UI" panose="020B0604030504040204" pitchFamily="50" charset="-128"/>
                <a:ea typeface="Meiryo UI" panose="020B0604030504040204" pitchFamily="50" charset="-128"/>
              </a:rPr>
              <a:t>日</a:t>
            </a:r>
            <a:r>
              <a:rPr kumimoji="1" lang="ja-JP" altLang="en-US" sz="1477" b="1" dirty="0">
                <a:solidFill>
                  <a:prstClr val="black"/>
                </a:solidFill>
                <a:latin typeface="Meiryo UI" panose="020B0604030504040204" pitchFamily="50" charset="-128"/>
                <a:ea typeface="Meiryo UI" panose="020B0604030504040204" pitchFamily="50" charset="-128"/>
              </a:rPr>
              <a:t>配信</a:t>
            </a:r>
          </a:p>
        </p:txBody>
      </p:sp>
      <p:sp>
        <p:nvSpPr>
          <p:cNvPr id="34" name="吹き出し: 四角形 33">
            <a:extLst>
              <a:ext uri="{FF2B5EF4-FFF2-40B4-BE49-F238E27FC236}">
                <a16:creationId xmlns:a16="http://schemas.microsoft.com/office/drawing/2014/main" id="{EDA4077F-315A-419F-B49B-BCBA7890422E}"/>
              </a:ext>
            </a:extLst>
          </p:cNvPr>
          <p:cNvSpPr/>
          <p:nvPr/>
        </p:nvSpPr>
        <p:spPr>
          <a:xfrm>
            <a:off x="3969678" y="354964"/>
            <a:ext cx="1924074" cy="626057"/>
          </a:xfrm>
          <a:prstGeom prst="wedgeRectCallout">
            <a:avLst>
              <a:gd name="adj1" fmla="val 103984"/>
              <a:gd name="adj2" fmla="val -2276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292" dirty="0">
                <a:solidFill>
                  <a:prstClr val="white"/>
                </a:solidFill>
                <a:latin typeface="Calibri" panose="020F0502020204030204"/>
                <a:ea typeface="游ゴシック" panose="020B0400000000000000" pitchFamily="50" charset="-128"/>
              </a:rPr>
              <a:t>貴社のご契約内容に合わせて変更ください</a:t>
            </a:r>
          </a:p>
        </p:txBody>
      </p:sp>
      <p:graphicFrame>
        <p:nvGraphicFramePr>
          <p:cNvPr id="35" name="表 7">
            <a:extLst>
              <a:ext uri="{FF2B5EF4-FFF2-40B4-BE49-F238E27FC236}">
                <a16:creationId xmlns:a16="http://schemas.microsoft.com/office/drawing/2014/main" id="{974F565F-31A0-4ED2-B59C-AB9C5D482104}"/>
              </a:ext>
            </a:extLst>
          </p:cNvPr>
          <p:cNvGraphicFramePr>
            <a:graphicFrameLocks noGrp="1"/>
          </p:cNvGraphicFramePr>
          <p:nvPr>
            <p:extLst>
              <p:ext uri="{D42A27DB-BD31-4B8C-83A1-F6EECF244321}">
                <p14:modId xmlns:p14="http://schemas.microsoft.com/office/powerpoint/2010/main" val="4277071041"/>
              </p:ext>
            </p:extLst>
          </p:nvPr>
        </p:nvGraphicFramePr>
        <p:xfrm>
          <a:off x="4563984" y="0"/>
          <a:ext cx="4580016" cy="278617"/>
        </p:xfrm>
        <a:graphic>
          <a:graphicData uri="http://schemas.openxmlformats.org/drawingml/2006/table">
            <a:tbl>
              <a:tblPr firstRow="1" bandRow="1">
                <a:tableStyleId>{5940675A-B579-460E-94D1-54222C63F5DA}</a:tableStyleId>
              </a:tblPr>
              <a:tblGrid>
                <a:gridCol w="1526672">
                  <a:extLst>
                    <a:ext uri="{9D8B030D-6E8A-4147-A177-3AD203B41FA5}">
                      <a16:colId xmlns:a16="http://schemas.microsoft.com/office/drawing/2014/main" val="3470345041"/>
                    </a:ext>
                  </a:extLst>
                </a:gridCol>
                <a:gridCol w="1526672">
                  <a:extLst>
                    <a:ext uri="{9D8B030D-6E8A-4147-A177-3AD203B41FA5}">
                      <a16:colId xmlns:a16="http://schemas.microsoft.com/office/drawing/2014/main" val="1577062614"/>
                    </a:ext>
                  </a:extLst>
                </a:gridCol>
                <a:gridCol w="1526672">
                  <a:extLst>
                    <a:ext uri="{9D8B030D-6E8A-4147-A177-3AD203B41FA5}">
                      <a16:colId xmlns:a16="http://schemas.microsoft.com/office/drawing/2014/main" val="273203430"/>
                    </a:ext>
                  </a:extLst>
                </a:gridCol>
              </a:tblGrid>
              <a:tr h="278617">
                <a:tc>
                  <a:txBody>
                    <a:bodyPr/>
                    <a:lstStyle/>
                    <a:p>
                      <a:pPr algn="ctr"/>
                      <a:r>
                        <a:rPr kumimoji="1" lang="ja-JP" altLang="en-US" sz="900" b="0" dirty="0">
                          <a:solidFill>
                            <a:schemeClr val="bg1">
                              <a:lumMod val="50000"/>
                            </a:schemeClr>
                          </a:solidFill>
                        </a:rPr>
                        <a:t>メール回答の場合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ja-JP" altLang="en-US" sz="900" b="1" dirty="0">
                          <a:solidFill>
                            <a:schemeClr val="bg1"/>
                          </a:solidFill>
                        </a:rPr>
                        <a:t>アプリ回答の場合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55BBB3"/>
                    </a:solidFill>
                  </a:tcPr>
                </a:tc>
                <a:tc>
                  <a:txBody>
                    <a:bodyPr/>
                    <a:lstStyle/>
                    <a:p>
                      <a:pPr algn="ctr"/>
                      <a:r>
                        <a:rPr kumimoji="1" lang="ja-JP" altLang="en-US" sz="900" dirty="0">
                          <a:solidFill>
                            <a:schemeClr val="tx1">
                              <a:lumMod val="50000"/>
                              <a:lumOff val="50000"/>
                            </a:schemeClr>
                          </a:solidFill>
                        </a:rPr>
                        <a:t>共有端末回答の場合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435456623"/>
                  </a:ext>
                </a:extLst>
              </a:tr>
            </a:tbl>
          </a:graphicData>
        </a:graphic>
      </p:graphicFrame>
    </p:spTree>
    <p:extLst>
      <p:ext uri="{BB962C8B-B14F-4D97-AF65-F5344CB8AC3E}">
        <p14:creationId xmlns:p14="http://schemas.microsoft.com/office/powerpoint/2010/main" val="14210684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04205" y="1052515"/>
            <a:ext cx="8907775" cy="319639"/>
          </a:xfrm>
          <a:prstGeom prst="rect">
            <a:avLst/>
          </a:prstGeom>
          <a:noFill/>
        </p:spPr>
        <p:txBody>
          <a:bodyPr wrap="square" rtlCol="0" anchor="t">
            <a:spAutoFit/>
          </a:bodyPr>
          <a:lstStyle/>
          <a:p>
            <a:pPr algn="ctr" defTabSz="422041"/>
            <a:r>
              <a:rPr lang="ja-JP" altLang="en-US" sz="1477"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毎月、従業員の皆さんのコンディションやキャリア志向、抱えている問題などについてアンケート回収するシステムです</a:t>
            </a:r>
            <a:endParaRPr lang="ja-JP" altLang="en-US" sz="1477" b="1" dirty="0">
              <a:solidFill>
                <a:srgbClr val="37474F"/>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0"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981" y="445154"/>
            <a:ext cx="1838978" cy="612993"/>
          </a:xfrm>
          <a:prstGeom prst="rect">
            <a:avLst/>
          </a:prstGeom>
        </p:spPr>
      </p:pic>
      <p:sp>
        <p:nvSpPr>
          <p:cNvPr id="4" name="テキスト ボックス 3"/>
          <p:cNvSpPr txBox="1"/>
          <p:nvPr/>
        </p:nvSpPr>
        <p:spPr>
          <a:xfrm>
            <a:off x="2157959" y="813369"/>
            <a:ext cx="720002" cy="269304"/>
          </a:xfrm>
          <a:prstGeom prst="rect">
            <a:avLst/>
          </a:prstGeom>
          <a:noFill/>
        </p:spPr>
        <p:txBody>
          <a:bodyPr wrap="square" rtlCol="0">
            <a:spAutoFit/>
          </a:bodyPr>
          <a:lstStyle/>
          <a:p>
            <a:pPr defTabSz="422041"/>
            <a:r>
              <a:rPr kumimoji="1" lang="ja-JP" altLang="en-US" sz="1150" b="1" dirty="0">
                <a:solidFill>
                  <a:prstClr val="black"/>
                </a:solidFill>
                <a:latin typeface="Meiryo UI" panose="020B0604030504040204" pitchFamily="50" charset="-128"/>
                <a:ea typeface="Meiryo UI" panose="020B0604030504040204" pitchFamily="50" charset="-128"/>
                <a:cs typeface="メイリオ" panose="020B0604030504040204" pitchFamily="50" charset="-128"/>
              </a:rPr>
              <a:t>とは</a:t>
            </a:r>
          </a:p>
        </p:txBody>
      </p:sp>
      <p:sp>
        <p:nvSpPr>
          <p:cNvPr id="18" name="正方形/長方形 17"/>
          <p:cNvSpPr/>
          <p:nvPr/>
        </p:nvSpPr>
        <p:spPr>
          <a:xfrm>
            <a:off x="460050" y="1860764"/>
            <a:ext cx="3046052" cy="2009294"/>
          </a:xfrm>
          <a:prstGeom prst="rect">
            <a:avLst/>
          </a:prstGeom>
          <a:no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「仕事満足度」「人間関係」「健康状態」などに関する</a:t>
            </a:r>
            <a:endParaRPr kumimoji="1" lang="en-US" altLang="ja-JP"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defTabSz="422041"/>
            <a:r>
              <a:rPr kumimoji="1" lang="ja-JP" altLang="en-US" sz="1846" b="1" dirty="0">
                <a:solidFill>
                  <a:srgbClr val="FF7373"/>
                </a:solidFill>
                <a:latin typeface="Meiryo UI" panose="020B0604030504040204" pitchFamily="50" charset="-128"/>
                <a:ea typeface="Meiryo UI" panose="020B0604030504040204" pitchFamily="50" charset="-128"/>
                <a:cs typeface="Meiryo UI" panose="020B0604030504040204" pitchFamily="50" charset="-128"/>
              </a:rPr>
              <a:t>３～４問の質問</a:t>
            </a:r>
            <a:r>
              <a:rPr kumimoji="1" lang="ja-JP" altLang="en-US"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に毎月答えるだけ。</a:t>
            </a:r>
            <a:endParaRPr kumimoji="1" lang="en-US" altLang="ja-JP"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defTabSz="422041"/>
            <a:endParaRPr kumimoji="1" lang="en-US" altLang="ja-JP"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defTabSz="422041"/>
            <a:r>
              <a:rPr kumimoji="1" lang="ja-JP" altLang="en-US"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ご自身にあてはまる回答を</a:t>
            </a:r>
            <a:endParaRPr kumimoji="1" lang="en-US" altLang="ja-JP"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defTabSz="422041"/>
            <a:r>
              <a:rPr kumimoji="1" lang="ja-JP" altLang="en-US"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直感で選択してください。</a:t>
            </a:r>
            <a:endParaRPr kumimoji="1" lang="en-US" altLang="ja-JP"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defTabSz="422041"/>
            <a:r>
              <a:rPr kumimoji="1" lang="ja-JP" altLang="en-US"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フリーコメントも記入できます。</a:t>
            </a:r>
            <a:endParaRPr kumimoji="1" lang="ja-JP" altLang="en-US" sz="1292" b="1" dirty="0">
              <a:solidFill>
                <a:prstClr val="black"/>
              </a:solidFill>
              <a:latin typeface="Meiryo UI" panose="020B0604030504040204" pitchFamily="50" charset="-128"/>
              <a:ea typeface="Meiryo UI" panose="020B0604030504040204" pitchFamily="50" charset="-128"/>
            </a:endParaRPr>
          </a:p>
        </p:txBody>
      </p:sp>
      <p:cxnSp>
        <p:nvCxnSpPr>
          <p:cNvPr id="31" name="直線コネクタ 30"/>
          <p:cNvCxnSpPr/>
          <p:nvPr/>
        </p:nvCxnSpPr>
        <p:spPr>
          <a:xfrm flipV="1">
            <a:off x="226889" y="1385232"/>
            <a:ext cx="8693070" cy="10641"/>
          </a:xfrm>
          <a:prstGeom prst="line">
            <a:avLst/>
          </a:prstGeom>
          <a:ln w="28575"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38" name="Group 10"/>
          <p:cNvGrpSpPr/>
          <p:nvPr/>
        </p:nvGrpSpPr>
        <p:grpSpPr>
          <a:xfrm>
            <a:off x="413056" y="5398363"/>
            <a:ext cx="2309817" cy="936814"/>
            <a:chOff x="1052779" y="5140322"/>
            <a:chExt cx="1939668" cy="760541"/>
          </a:xfrm>
        </p:grpSpPr>
        <p:pic>
          <p:nvPicPr>
            <p:cNvPr id="39" name="Picture 1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779" y="5154543"/>
              <a:ext cx="824062" cy="746320"/>
            </a:xfrm>
            <a:prstGeom prst="rect">
              <a:avLst/>
            </a:prstGeom>
          </p:spPr>
        </p:pic>
        <p:pic>
          <p:nvPicPr>
            <p:cNvPr id="40" name="Picture 1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5495" y="5185638"/>
              <a:ext cx="523461" cy="715224"/>
            </a:xfrm>
            <a:prstGeom prst="rect">
              <a:avLst/>
            </a:prstGeom>
          </p:spPr>
        </p:pic>
        <p:pic>
          <p:nvPicPr>
            <p:cNvPr id="41" name="Picture 1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2356" y="5140322"/>
              <a:ext cx="480091" cy="760540"/>
            </a:xfrm>
            <a:prstGeom prst="rect">
              <a:avLst/>
            </a:prstGeom>
          </p:spPr>
        </p:pic>
        <p:pic>
          <p:nvPicPr>
            <p:cNvPr id="42" name="Picture 13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41679" y="5187857"/>
              <a:ext cx="755786" cy="713006"/>
            </a:xfrm>
            <a:prstGeom prst="rect">
              <a:avLst/>
            </a:prstGeom>
          </p:spPr>
        </p:pic>
      </p:grpSp>
      <p:sp>
        <p:nvSpPr>
          <p:cNvPr id="44" name="角丸四角形吹き出し 43"/>
          <p:cNvSpPr/>
          <p:nvPr/>
        </p:nvSpPr>
        <p:spPr>
          <a:xfrm>
            <a:off x="104206" y="4045939"/>
            <a:ext cx="3433389" cy="1072630"/>
          </a:xfrm>
          <a:prstGeom prst="wedgeRoundRectCallout">
            <a:avLst>
              <a:gd name="adj1" fmla="val -15611"/>
              <a:gd name="adj2" fmla="val 67853"/>
              <a:gd name="adj3" fmla="val 16667"/>
            </a:avLst>
          </a:prstGeom>
          <a:solidFill>
            <a:schemeClr val="bg1"/>
          </a:solidFill>
          <a:ln w="38100">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22041"/>
            <a:r>
              <a:rPr lang="ja-JP" altLang="en-US" sz="1292"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皆さんの回答を元に、適材適所を図ったり、</a:t>
            </a:r>
            <a:endParaRPr lang="en-US" altLang="ja-JP" sz="1292" b="1"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defTabSz="422041"/>
            <a:r>
              <a:rPr lang="ja-JP" altLang="en-US" sz="1292"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組織と個人のミスマッチ解消や業務量の改善といった課題解決に取り組みます。</a:t>
            </a:r>
            <a:endParaRPr lang="ja-JP" altLang="en-US" sz="1292" b="1" dirty="0">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a:extLst>
              <a:ext uri="{FF2B5EF4-FFF2-40B4-BE49-F238E27FC236}">
                <a16:creationId xmlns:a16="http://schemas.microsoft.com/office/drawing/2014/main" id="{E58131E9-4CD0-422C-8546-6796BBA700DA}"/>
              </a:ext>
            </a:extLst>
          </p:cNvPr>
          <p:cNvSpPr txBox="1"/>
          <p:nvPr/>
        </p:nvSpPr>
        <p:spPr>
          <a:xfrm>
            <a:off x="6357914" y="792138"/>
            <a:ext cx="1737927" cy="262829"/>
          </a:xfrm>
          <a:prstGeom prst="rect">
            <a:avLst/>
          </a:prstGeom>
          <a:noFill/>
        </p:spPr>
        <p:txBody>
          <a:bodyPr wrap="square" rtlCol="0">
            <a:spAutoFit/>
          </a:bodyPr>
          <a:lstStyle/>
          <a:p>
            <a:pPr defTabSz="422041"/>
            <a:r>
              <a:rPr kumimoji="1" lang="en-US" altLang="ja-JP" sz="1108" b="1" dirty="0">
                <a:solidFill>
                  <a:prstClr val="black"/>
                </a:solidFill>
                <a:latin typeface="Meiryo UI" panose="020B0604030504040204" pitchFamily="50" charset="-128"/>
                <a:ea typeface="Meiryo UI" panose="020B0604030504040204" pitchFamily="50" charset="-128"/>
              </a:rPr>
              <a:t>※</a:t>
            </a:r>
            <a:r>
              <a:rPr kumimoji="1" lang="ja-JP" altLang="en-US" sz="1108" b="1" dirty="0">
                <a:solidFill>
                  <a:prstClr val="black"/>
                </a:solidFill>
                <a:latin typeface="Meiryo UI" panose="020B0604030504040204" pitchFamily="50" charset="-128"/>
                <a:ea typeface="Meiryo UI" panose="020B0604030504040204" pitchFamily="50" charset="-128"/>
              </a:rPr>
              <a:t>土日祝は翌営業日配信</a:t>
            </a:r>
          </a:p>
        </p:txBody>
      </p:sp>
      <p:sp>
        <p:nvSpPr>
          <p:cNvPr id="55" name="正方形/長方形 54">
            <a:extLst>
              <a:ext uri="{FF2B5EF4-FFF2-40B4-BE49-F238E27FC236}">
                <a16:creationId xmlns:a16="http://schemas.microsoft.com/office/drawing/2014/main" id="{199B7E80-716A-428C-9D35-247B4DFD5742}"/>
              </a:ext>
            </a:extLst>
          </p:cNvPr>
          <p:cNvSpPr/>
          <p:nvPr/>
        </p:nvSpPr>
        <p:spPr>
          <a:xfrm>
            <a:off x="3778981" y="1863819"/>
            <a:ext cx="2524441" cy="2006238"/>
          </a:xfrm>
          <a:prstGeom prst="rect">
            <a:avLst/>
          </a:prstGeom>
          <a:no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662" b="1" dirty="0">
                <a:solidFill>
                  <a:prstClr val="black"/>
                </a:solidFill>
                <a:highlight>
                  <a:srgbClr val="FFFF00"/>
                </a:highlight>
                <a:latin typeface="Meiryo UI" panose="020B0604030504040204" pitchFamily="50" charset="-128"/>
                <a:ea typeface="Meiryo UI" panose="020B0604030504040204" pitchFamily="50" charset="-128"/>
              </a:rPr>
              <a:t>役員</a:t>
            </a:r>
            <a:endParaRPr kumimoji="1" lang="en-US" altLang="ja-JP" sz="1662" b="1" dirty="0">
              <a:solidFill>
                <a:prstClr val="black"/>
              </a:solidFill>
              <a:highlight>
                <a:srgbClr val="FFFF00"/>
              </a:highlight>
              <a:latin typeface="Meiryo UI" panose="020B0604030504040204" pitchFamily="50" charset="-128"/>
              <a:ea typeface="Meiryo UI" panose="020B0604030504040204" pitchFamily="50" charset="-128"/>
            </a:endParaRPr>
          </a:p>
          <a:p>
            <a:pPr algn="ctr" defTabSz="422041"/>
            <a:r>
              <a:rPr kumimoji="1" lang="ja-JP" altLang="en-US" sz="1662" b="1" dirty="0">
                <a:solidFill>
                  <a:prstClr val="black"/>
                </a:solidFill>
                <a:highlight>
                  <a:srgbClr val="FFFF00"/>
                </a:highlight>
                <a:latin typeface="Meiryo UI" panose="020B0604030504040204" pitchFamily="50" charset="-128"/>
                <a:ea typeface="Meiryo UI" panose="020B0604030504040204" pitchFamily="50" charset="-128"/>
              </a:rPr>
              <a:t>＋</a:t>
            </a:r>
            <a:endParaRPr kumimoji="1" lang="en-US" altLang="ja-JP" sz="1662" b="1" dirty="0">
              <a:solidFill>
                <a:prstClr val="black"/>
              </a:solidFill>
              <a:highlight>
                <a:srgbClr val="FFFF00"/>
              </a:highlight>
              <a:latin typeface="Meiryo UI" panose="020B0604030504040204" pitchFamily="50" charset="-128"/>
              <a:ea typeface="Meiryo UI" panose="020B0604030504040204" pitchFamily="50" charset="-128"/>
            </a:endParaRPr>
          </a:p>
          <a:p>
            <a:pPr algn="ctr" defTabSz="422041"/>
            <a:r>
              <a:rPr kumimoji="1" lang="ja-JP" altLang="en-US" sz="1662" b="1" dirty="0">
                <a:solidFill>
                  <a:prstClr val="black"/>
                </a:solidFill>
                <a:highlight>
                  <a:srgbClr val="FFFF00"/>
                </a:highlight>
                <a:latin typeface="Meiryo UI" panose="020B0604030504040204" pitchFamily="50" charset="-128"/>
                <a:ea typeface="Meiryo UI" panose="020B0604030504040204" pitchFamily="50" charset="-128"/>
              </a:rPr>
              <a:t>人事部</a:t>
            </a:r>
            <a:endParaRPr kumimoji="1" lang="en-US" altLang="ja-JP" sz="1662" b="1">
              <a:solidFill>
                <a:prstClr val="black"/>
              </a:solidFill>
              <a:highlight>
                <a:srgbClr val="FFFF00"/>
              </a:highlight>
              <a:latin typeface="Meiryo UI" panose="020B0604030504040204" pitchFamily="50" charset="-128"/>
              <a:ea typeface="Meiryo UI" panose="020B0604030504040204" pitchFamily="50" charset="-128"/>
            </a:endParaRPr>
          </a:p>
          <a:p>
            <a:pPr algn="ctr" defTabSz="422041"/>
            <a:endParaRPr kumimoji="1" lang="en-US" altLang="ja-JP" sz="1662" b="1" dirty="0">
              <a:solidFill>
                <a:prstClr val="black"/>
              </a:solidFill>
              <a:latin typeface="Meiryo UI" panose="020B0604030504040204" pitchFamily="50" charset="-128"/>
              <a:ea typeface="Meiryo UI" panose="020B0604030504040204" pitchFamily="50" charset="-128"/>
            </a:endParaRPr>
          </a:p>
          <a:p>
            <a:pPr algn="ctr" defTabSz="422041"/>
            <a:r>
              <a:rPr kumimoji="1" lang="en-US" altLang="ja-JP" sz="1108" b="1" dirty="0">
                <a:solidFill>
                  <a:prstClr val="black"/>
                </a:solidFill>
                <a:latin typeface="Meiryo UI" panose="020B0604030504040204" pitchFamily="50" charset="-128"/>
                <a:ea typeface="Meiryo UI" panose="020B0604030504040204" pitchFamily="50" charset="-128"/>
              </a:rPr>
              <a:t>※</a:t>
            </a:r>
            <a:r>
              <a:rPr kumimoji="1" lang="ja-JP" altLang="en-US" sz="1108" b="1" dirty="0">
                <a:solidFill>
                  <a:prstClr val="black"/>
                </a:solidFill>
                <a:latin typeface="Meiryo UI" panose="020B0604030504040204" pitchFamily="50" charset="-128"/>
                <a:ea typeface="Meiryo UI" panose="020B0604030504040204" pitchFamily="50" charset="-128"/>
              </a:rPr>
              <a:t>回答内容に応じて</a:t>
            </a:r>
            <a:r>
              <a:rPr kumimoji="1" lang="ja-JP" altLang="en-US" sz="1108" b="1" u="sng" dirty="0">
                <a:solidFill>
                  <a:srgbClr val="FF7373"/>
                </a:solidFill>
                <a:latin typeface="Meiryo UI" panose="020B0604030504040204" pitchFamily="50" charset="-128"/>
                <a:ea typeface="Meiryo UI" panose="020B0604030504040204" pitchFamily="50" charset="-128"/>
              </a:rPr>
              <a:t>回答者の許可をいただいた上で</a:t>
            </a:r>
            <a:r>
              <a:rPr kumimoji="1" lang="ja-JP" altLang="en-US" sz="1108" b="1" dirty="0">
                <a:solidFill>
                  <a:prstClr val="black"/>
                </a:solidFill>
                <a:latin typeface="Meiryo UI" panose="020B0604030504040204" pitchFamily="50" charset="-128"/>
                <a:ea typeface="Meiryo UI" panose="020B0604030504040204" pitchFamily="50" charset="-128"/>
              </a:rPr>
              <a:t>上長に共有させていただくことがあります。</a:t>
            </a:r>
          </a:p>
        </p:txBody>
      </p:sp>
      <p:sp>
        <p:nvSpPr>
          <p:cNvPr id="56" name="正方形/長方形 55">
            <a:extLst>
              <a:ext uri="{FF2B5EF4-FFF2-40B4-BE49-F238E27FC236}">
                <a16:creationId xmlns:a16="http://schemas.microsoft.com/office/drawing/2014/main" id="{DAC26A32-70DD-4067-8A01-4CF78ACC353C}"/>
              </a:ext>
            </a:extLst>
          </p:cNvPr>
          <p:cNvSpPr/>
          <p:nvPr/>
        </p:nvSpPr>
        <p:spPr>
          <a:xfrm>
            <a:off x="6576301" y="1863819"/>
            <a:ext cx="2237709" cy="2006238"/>
          </a:xfrm>
          <a:prstGeom prst="rect">
            <a:avLst/>
          </a:prstGeom>
          <a:no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endParaRPr kumimoji="1" lang="en-US" altLang="ja-JP"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defTabSz="422041"/>
            <a:r>
              <a:rPr kumimoji="1" lang="ja-JP" altLang="en-US"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回答内容は</a:t>
            </a:r>
            <a:r>
              <a:rPr kumimoji="1" lang="ja-JP" altLang="en-US" sz="1662" b="1" u="sng" dirty="0">
                <a:solidFill>
                  <a:srgbClr val="FF7373"/>
                </a:solidFill>
                <a:latin typeface="Meiryo UI" panose="020B0604030504040204" pitchFamily="50" charset="-128"/>
                <a:ea typeface="Meiryo UI" panose="020B0604030504040204" pitchFamily="50" charset="-128"/>
                <a:cs typeface="Meiryo UI" panose="020B0604030504040204" pitchFamily="50" charset="-128"/>
              </a:rPr>
              <a:t>評価には使用しませんので</a:t>
            </a:r>
            <a:r>
              <a:rPr kumimoji="1" lang="ja-JP" altLang="en-US"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、現在皆さんが感じている課題や不安など回答ください！</a:t>
            </a:r>
            <a:endParaRPr kumimoji="1" lang="en-US" altLang="ja-JP" sz="1292"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defTabSz="422041"/>
            <a:endParaRPr kumimoji="1" lang="ja-JP" altLang="en-US" sz="1292" b="1" dirty="0">
              <a:solidFill>
                <a:prstClr val="white"/>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A996926B-63F8-43BD-B5A8-02033CA7A0D5}"/>
              </a:ext>
            </a:extLst>
          </p:cNvPr>
          <p:cNvSpPr/>
          <p:nvPr/>
        </p:nvSpPr>
        <p:spPr>
          <a:xfrm>
            <a:off x="460049" y="1459158"/>
            <a:ext cx="3046052" cy="305859"/>
          </a:xfrm>
          <a:prstGeom prst="rect">
            <a:avLst/>
          </a:prstGeom>
          <a:solidFill>
            <a:srgbClr val="00BEB4"/>
          </a:solid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662" b="1" dirty="0">
                <a:solidFill>
                  <a:prstClr val="white"/>
                </a:solidFill>
                <a:latin typeface="Meiryo UI" panose="020B0604030504040204" pitchFamily="50" charset="-128"/>
                <a:ea typeface="Meiryo UI" panose="020B0604030504040204" pitchFamily="50" charset="-128"/>
              </a:rPr>
              <a:t>設問内容</a:t>
            </a:r>
          </a:p>
        </p:txBody>
      </p:sp>
      <p:sp>
        <p:nvSpPr>
          <p:cNvPr id="57" name="正方形/長方形 56">
            <a:extLst>
              <a:ext uri="{FF2B5EF4-FFF2-40B4-BE49-F238E27FC236}">
                <a16:creationId xmlns:a16="http://schemas.microsoft.com/office/drawing/2014/main" id="{48EAF2E9-F6E9-467A-B60C-D776EF7E7AC2}"/>
              </a:ext>
            </a:extLst>
          </p:cNvPr>
          <p:cNvSpPr/>
          <p:nvPr/>
        </p:nvSpPr>
        <p:spPr>
          <a:xfrm>
            <a:off x="3776648" y="1473501"/>
            <a:ext cx="2524441" cy="305859"/>
          </a:xfrm>
          <a:prstGeom prst="rect">
            <a:avLst/>
          </a:prstGeom>
          <a:solidFill>
            <a:srgbClr val="00BEB4"/>
          </a:solid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662" b="1" dirty="0">
                <a:solidFill>
                  <a:prstClr val="white"/>
                </a:solidFill>
                <a:latin typeface="Meiryo UI" panose="020B0604030504040204" pitchFamily="50" charset="-128"/>
                <a:ea typeface="Meiryo UI" panose="020B0604030504040204" pitchFamily="50" charset="-128"/>
              </a:rPr>
              <a:t>回答閲覧者</a:t>
            </a:r>
          </a:p>
        </p:txBody>
      </p:sp>
      <p:sp>
        <p:nvSpPr>
          <p:cNvPr id="58" name="正方形/長方形 57">
            <a:extLst>
              <a:ext uri="{FF2B5EF4-FFF2-40B4-BE49-F238E27FC236}">
                <a16:creationId xmlns:a16="http://schemas.microsoft.com/office/drawing/2014/main" id="{DD3EC805-35ED-46AA-88C1-9128468FBF5F}"/>
              </a:ext>
            </a:extLst>
          </p:cNvPr>
          <p:cNvSpPr/>
          <p:nvPr/>
        </p:nvSpPr>
        <p:spPr>
          <a:xfrm>
            <a:off x="6576301" y="1466624"/>
            <a:ext cx="2237708" cy="305859"/>
          </a:xfrm>
          <a:prstGeom prst="rect">
            <a:avLst/>
          </a:prstGeom>
          <a:solidFill>
            <a:srgbClr val="00BEB4"/>
          </a:solid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477" b="1" dirty="0">
                <a:solidFill>
                  <a:prstClr val="white"/>
                </a:solidFill>
                <a:latin typeface="Meiryo UI" panose="020B0604030504040204" pitchFamily="50" charset="-128"/>
                <a:ea typeface="Meiryo UI" panose="020B0604030504040204" pitchFamily="50" charset="-128"/>
              </a:rPr>
              <a:t>本音で回答ください！</a:t>
            </a:r>
          </a:p>
        </p:txBody>
      </p:sp>
      <p:sp>
        <p:nvSpPr>
          <p:cNvPr id="59" name="正方形/長方形 58">
            <a:extLst>
              <a:ext uri="{FF2B5EF4-FFF2-40B4-BE49-F238E27FC236}">
                <a16:creationId xmlns:a16="http://schemas.microsoft.com/office/drawing/2014/main" id="{E2795AB0-B8F8-4F91-A70B-A495B75E5BA0}"/>
              </a:ext>
            </a:extLst>
          </p:cNvPr>
          <p:cNvSpPr/>
          <p:nvPr/>
        </p:nvSpPr>
        <p:spPr>
          <a:xfrm>
            <a:off x="3686955" y="3972609"/>
            <a:ext cx="5311158" cy="259103"/>
          </a:xfrm>
          <a:prstGeom prst="rect">
            <a:avLst/>
          </a:prstGeom>
          <a:solidFill>
            <a:srgbClr val="00BEB4"/>
          </a:solid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ja-JP" altLang="en-US" sz="1662" b="1" dirty="0">
                <a:solidFill>
                  <a:prstClr val="white"/>
                </a:solidFill>
                <a:latin typeface="Meiryo UI" panose="020B0604030504040204" pitchFamily="50" charset="-128"/>
                <a:ea typeface="Meiryo UI" panose="020B0604030504040204" pitchFamily="50" charset="-128"/>
              </a:rPr>
              <a:t>回答方法</a:t>
            </a:r>
          </a:p>
        </p:txBody>
      </p:sp>
      <p:sp>
        <p:nvSpPr>
          <p:cNvPr id="30" name="山形 56">
            <a:extLst>
              <a:ext uri="{FF2B5EF4-FFF2-40B4-BE49-F238E27FC236}">
                <a16:creationId xmlns:a16="http://schemas.microsoft.com/office/drawing/2014/main" id="{B079620C-D72F-4D52-9B3E-9910AE13778A}"/>
              </a:ext>
            </a:extLst>
          </p:cNvPr>
          <p:cNvSpPr/>
          <p:nvPr/>
        </p:nvSpPr>
        <p:spPr>
          <a:xfrm>
            <a:off x="5961365" y="4243813"/>
            <a:ext cx="1645612" cy="684538"/>
          </a:xfrm>
          <a:prstGeom prst="chevron">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6462" rIns="66462" rtlCol="0" anchor="ctr"/>
          <a:lstStyle/>
          <a:p>
            <a:pPr defTabSz="422041"/>
            <a:r>
              <a:rPr kumimoji="1" lang="ja-JP" altLang="en-US"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②従業員番号</a:t>
            </a:r>
          </a:p>
          <a:p>
            <a:pPr defTabSz="422041"/>
            <a:r>
              <a:rPr kumimoji="1" lang="ja-JP" altLang="en-US"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　生年月日</a:t>
            </a:r>
          </a:p>
          <a:p>
            <a:pPr defTabSz="422041"/>
            <a:r>
              <a:rPr kumimoji="1" lang="ja-JP" altLang="en-US"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　を入力してログイン</a:t>
            </a:r>
          </a:p>
        </p:txBody>
      </p:sp>
      <p:sp>
        <p:nvSpPr>
          <p:cNvPr id="32" name="山形 57">
            <a:extLst>
              <a:ext uri="{FF2B5EF4-FFF2-40B4-BE49-F238E27FC236}">
                <a16:creationId xmlns:a16="http://schemas.microsoft.com/office/drawing/2014/main" id="{79F603FF-F1B6-4C1B-A629-2A9133555AEE}"/>
              </a:ext>
            </a:extLst>
          </p:cNvPr>
          <p:cNvSpPr/>
          <p:nvPr/>
        </p:nvSpPr>
        <p:spPr>
          <a:xfrm>
            <a:off x="3636759" y="4238212"/>
            <a:ext cx="2199840" cy="341760"/>
          </a:xfrm>
          <a:prstGeom prst="chevron">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6462" rIns="66462" rtlCol="0" anchor="ctr"/>
          <a:lstStyle/>
          <a:p>
            <a:pPr defTabSz="422041"/>
            <a:r>
              <a:rPr kumimoji="1" lang="ja-JP" altLang="en-US"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① プライベートブラウズの使用</a:t>
            </a:r>
            <a:endParaRPr kumimoji="1" lang="en-US" altLang="ja-JP"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4" name="山形 50">
            <a:extLst>
              <a:ext uri="{FF2B5EF4-FFF2-40B4-BE49-F238E27FC236}">
                <a16:creationId xmlns:a16="http://schemas.microsoft.com/office/drawing/2014/main" id="{B7E7C417-0AB9-41F4-B4BF-BBA61A83A711}"/>
              </a:ext>
            </a:extLst>
          </p:cNvPr>
          <p:cNvSpPr/>
          <p:nvPr/>
        </p:nvSpPr>
        <p:spPr>
          <a:xfrm>
            <a:off x="7727700" y="4257818"/>
            <a:ext cx="1279468" cy="618774"/>
          </a:xfrm>
          <a:prstGeom prst="chevron">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6462" rIns="66462" rtlCol="0" anchor="ctr"/>
          <a:lstStyle/>
          <a:p>
            <a:pPr defTabSz="422041"/>
            <a:r>
              <a:rPr kumimoji="1" lang="ja-JP" altLang="en-US"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③</a:t>
            </a:r>
            <a:r>
              <a:rPr kumimoji="1" lang="en-US" altLang="ja-JP"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Geppo</a:t>
            </a:r>
            <a:r>
              <a:rPr kumimoji="1" lang="ja-JP" altLang="en-US"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に回答</a:t>
            </a:r>
            <a:endParaRPr kumimoji="1" lang="en-US" altLang="ja-JP"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a:p>
            <a:pPr defTabSz="422041"/>
            <a:endParaRPr kumimoji="1" lang="en-US" altLang="ja-JP"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a:p>
            <a:pPr defTabSz="422041"/>
            <a:endParaRPr kumimoji="1" lang="ja-JP" altLang="en-US"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35" name="グループ化 34">
            <a:extLst>
              <a:ext uri="{FF2B5EF4-FFF2-40B4-BE49-F238E27FC236}">
                <a16:creationId xmlns:a16="http://schemas.microsoft.com/office/drawing/2014/main" id="{1FA46D6F-6B2F-4C59-B2A1-93AA45076534}"/>
              </a:ext>
            </a:extLst>
          </p:cNvPr>
          <p:cNvGrpSpPr>
            <a:grpSpLocks noChangeAspect="1"/>
          </p:cNvGrpSpPr>
          <p:nvPr/>
        </p:nvGrpSpPr>
        <p:grpSpPr>
          <a:xfrm>
            <a:off x="3615913" y="4854259"/>
            <a:ext cx="2040583" cy="944810"/>
            <a:chOff x="3287442" y="1066298"/>
            <a:chExt cx="3568442" cy="858056"/>
          </a:xfrm>
        </p:grpSpPr>
        <p:sp>
          <p:nvSpPr>
            <p:cNvPr id="37" name="テキスト ボックス 36">
              <a:extLst>
                <a:ext uri="{FF2B5EF4-FFF2-40B4-BE49-F238E27FC236}">
                  <a16:creationId xmlns:a16="http://schemas.microsoft.com/office/drawing/2014/main" id="{BAF988E5-22C9-44C7-860E-D43770E24580}"/>
                </a:ext>
              </a:extLst>
            </p:cNvPr>
            <p:cNvSpPr txBox="1"/>
            <p:nvPr/>
          </p:nvSpPr>
          <p:spPr>
            <a:xfrm>
              <a:off x="3287442" y="1066298"/>
              <a:ext cx="3568442" cy="858056"/>
            </a:xfrm>
            <a:prstGeom prst="rect">
              <a:avLst/>
            </a:prstGeom>
            <a:noFill/>
          </p:spPr>
          <p:txBody>
            <a:bodyPr wrap="square" rtlCol="0">
              <a:spAutoFit/>
            </a:bodyPr>
            <a:lstStyle/>
            <a:p>
              <a:pPr defTabSz="422041"/>
              <a:r>
                <a:rPr kumimoji="1" lang="ja-JP" altLang="en-US"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１</a:t>
              </a:r>
              <a:r>
                <a:rPr kumimoji="1" lang="en-US" altLang="ja-JP"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 iPad</a:t>
              </a:r>
              <a:r>
                <a:rPr kumimoji="1" lang="ja-JP" altLang="en-US"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で</a:t>
              </a:r>
              <a:r>
                <a:rPr kumimoji="1" lang="en-US" altLang="ja-JP"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Safari</a:t>
              </a:r>
              <a:r>
                <a:rPr kumimoji="1" lang="ja-JP" altLang="en-US"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　　 を起動</a:t>
              </a:r>
            </a:p>
            <a:p>
              <a:pPr defTabSz="422041"/>
              <a:r>
                <a:rPr kumimoji="1" lang="ja-JP" altLang="en-US"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２</a:t>
              </a:r>
              <a:r>
                <a:rPr kumimoji="1" lang="en-US" altLang="ja-JP"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 </a:t>
              </a:r>
              <a:r>
                <a:rPr kumimoji="1" lang="ja-JP" altLang="en-US"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右下の「タブアイコン」</a:t>
              </a:r>
            </a:p>
            <a:p>
              <a:pPr defTabSz="422041"/>
              <a:r>
                <a:rPr kumimoji="1" lang="ja-JP" altLang="en-US"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３</a:t>
              </a:r>
              <a:r>
                <a:rPr kumimoji="1" lang="en-US" altLang="ja-JP"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 </a:t>
              </a:r>
              <a:r>
                <a:rPr kumimoji="1" lang="ja-JP" altLang="en-US"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左下の</a:t>
              </a:r>
              <a:r>
                <a:rPr kumimoji="1" lang="en-US" altLang="ja-JP"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a:t>
              </a:r>
              <a:r>
                <a:rPr kumimoji="1" lang="ja-JP" altLang="en-US"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プライベート</a:t>
              </a:r>
              <a:r>
                <a:rPr kumimoji="1" lang="en-US" altLang="ja-JP"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a:t>
              </a:r>
            </a:p>
            <a:p>
              <a:pPr defTabSz="422041"/>
              <a:r>
                <a:rPr kumimoji="1" lang="ja-JP" altLang="en-US"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４</a:t>
              </a:r>
              <a:r>
                <a:rPr kumimoji="1" lang="en-US" altLang="ja-JP"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 </a:t>
              </a:r>
              <a:r>
                <a:rPr kumimoji="1" lang="ja-JP" altLang="en-US"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下の</a:t>
              </a:r>
              <a:r>
                <a:rPr kumimoji="1" lang="en-US" altLang="ja-JP"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a:t>
              </a:r>
              <a:r>
                <a:rPr kumimoji="1" lang="ja-JP" altLang="en-US"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a:t>
              </a:r>
            </a:p>
            <a:p>
              <a:pPr defTabSz="422041"/>
              <a:r>
                <a:rPr kumimoji="1" lang="ja-JP" altLang="en-US"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５</a:t>
              </a:r>
              <a:r>
                <a:rPr kumimoji="1" lang="en-US" altLang="ja-JP"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 </a:t>
              </a:r>
              <a:r>
                <a:rPr kumimoji="1" lang="ja-JP" altLang="en-US"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ログイン</a:t>
              </a:r>
              <a:r>
                <a:rPr kumimoji="1" lang="en-US" altLang="ja-JP"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URL</a:t>
              </a:r>
              <a:r>
                <a:rPr kumimoji="1" lang="ja-JP" altLang="en-US"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を入力</a:t>
              </a:r>
            </a:p>
          </p:txBody>
        </p:sp>
        <p:pic>
          <p:nvPicPr>
            <p:cNvPr id="51" name="図 50">
              <a:extLst>
                <a:ext uri="{FF2B5EF4-FFF2-40B4-BE49-F238E27FC236}">
                  <a16:creationId xmlns:a16="http://schemas.microsoft.com/office/drawing/2014/main" id="{E14A8E12-0CFC-49A7-AB42-8B810CBCA26A}"/>
                </a:ext>
              </a:extLst>
            </p:cNvPr>
            <p:cNvPicPr>
              <a:picLocks noChangeAspect="1"/>
            </p:cNvPicPr>
            <p:nvPr/>
          </p:nvPicPr>
          <p:blipFill rotWithShape="1">
            <a:blip r:embed="rId7"/>
            <a:srcRect l="9201" t="50809" r="82404" b="41629"/>
            <a:stretch/>
          </p:blipFill>
          <p:spPr>
            <a:xfrm>
              <a:off x="5423272" y="1154478"/>
              <a:ext cx="346721" cy="162410"/>
            </a:xfrm>
            <a:prstGeom prst="rect">
              <a:avLst/>
            </a:prstGeom>
          </p:spPr>
        </p:pic>
      </p:grpSp>
      <p:pic>
        <p:nvPicPr>
          <p:cNvPr id="52" name="図 51">
            <a:extLst>
              <a:ext uri="{FF2B5EF4-FFF2-40B4-BE49-F238E27FC236}">
                <a16:creationId xmlns:a16="http://schemas.microsoft.com/office/drawing/2014/main" id="{3511A7BE-8332-437C-A80E-BFEF67A3C1A2}"/>
              </a:ext>
            </a:extLst>
          </p:cNvPr>
          <p:cNvPicPr>
            <a:picLocks noChangeAspect="1"/>
          </p:cNvPicPr>
          <p:nvPr/>
        </p:nvPicPr>
        <p:blipFill rotWithShape="1">
          <a:blip r:embed="rId8">
            <a:biLevel thresh="75000"/>
          </a:blip>
          <a:srcRect l="16234" t="72665" r="81908" b="23886"/>
          <a:stretch/>
        </p:blipFill>
        <p:spPr>
          <a:xfrm>
            <a:off x="5398540" y="5140601"/>
            <a:ext cx="191958" cy="179827"/>
          </a:xfrm>
          <a:prstGeom prst="rect">
            <a:avLst/>
          </a:prstGeom>
        </p:spPr>
      </p:pic>
      <p:sp>
        <p:nvSpPr>
          <p:cNvPr id="53" name="正方形/長方形 52">
            <a:extLst>
              <a:ext uri="{FF2B5EF4-FFF2-40B4-BE49-F238E27FC236}">
                <a16:creationId xmlns:a16="http://schemas.microsoft.com/office/drawing/2014/main" id="{6676D31A-5169-4547-A7A5-576E152B007F}"/>
              </a:ext>
            </a:extLst>
          </p:cNvPr>
          <p:cNvSpPr/>
          <p:nvPr/>
        </p:nvSpPr>
        <p:spPr>
          <a:xfrm>
            <a:off x="4479294" y="5956922"/>
            <a:ext cx="4518821" cy="533288"/>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defTabSz="422041"/>
            <a:r>
              <a:rPr kumimoji="1" lang="ja-JP" altLang="en-US" sz="1108"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ログイン</a:t>
            </a:r>
            <a:r>
              <a:rPr kumimoji="1" lang="en-US" altLang="ja-JP" sz="1108"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URL</a:t>
            </a:r>
            <a:r>
              <a:rPr kumimoji="1" lang="ja-JP" altLang="en-US" sz="1108"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108"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defTabSz="422041"/>
            <a:r>
              <a:rPr kumimoji="1" lang="en-US" altLang="ja-JP" sz="1108"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https://</a:t>
            </a:r>
            <a:r>
              <a:rPr kumimoji="1" lang="en-US" altLang="ja-JP" sz="1108"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108"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企業コードを記入</a:t>
            </a:r>
            <a:r>
              <a:rPr kumimoji="1" lang="en-US" altLang="ja-JP" sz="1108"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108" b="1" dirty="0">
                <a:solidFill>
                  <a:prstClr val="black"/>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108"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g.geppo.jp/companies/sign_in</a:t>
            </a:r>
          </a:p>
        </p:txBody>
      </p:sp>
      <p:sp>
        <p:nvSpPr>
          <p:cNvPr id="54" name="正方形/長方形 53">
            <a:extLst>
              <a:ext uri="{FF2B5EF4-FFF2-40B4-BE49-F238E27FC236}">
                <a16:creationId xmlns:a16="http://schemas.microsoft.com/office/drawing/2014/main" id="{64C591B8-CF48-4044-97E7-83EEC1283089}"/>
              </a:ext>
            </a:extLst>
          </p:cNvPr>
          <p:cNvSpPr/>
          <p:nvPr/>
        </p:nvSpPr>
        <p:spPr>
          <a:xfrm>
            <a:off x="3738508" y="4520732"/>
            <a:ext cx="1917988" cy="404726"/>
          </a:xfrm>
          <a:prstGeom prst="rect">
            <a:avLst/>
          </a:prstGeom>
        </p:spPr>
        <p:txBody>
          <a:bodyPr wrap="square">
            <a:spAutoFit/>
          </a:bodyPr>
          <a:lstStyle/>
          <a:p>
            <a:pPr defTabSz="422041"/>
            <a:r>
              <a:rPr kumimoji="1" lang="en-US" altLang="ja-JP" sz="1015" b="1" dirty="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a:t>
            </a:r>
            <a:r>
              <a:rPr kumimoji="1" lang="ja-JP" altLang="en-US" sz="1015" b="1" dirty="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プライバシー保護のために</a:t>
            </a:r>
            <a:endParaRPr kumimoji="1" lang="en-US" altLang="ja-JP" sz="1015" b="1" dirty="0">
              <a:solidFill>
                <a:srgbClr val="FF0000"/>
              </a:solidFill>
              <a:latin typeface="メイリオ" panose="020B0604030504040204" pitchFamily="50" charset="-128"/>
              <a:ea typeface="メイリオ" panose="020B0604030504040204" pitchFamily="50" charset="-128"/>
              <a:cs typeface="Meiryo UI" panose="020B0604030504040204" pitchFamily="50" charset="-128"/>
            </a:endParaRPr>
          </a:p>
          <a:p>
            <a:pPr defTabSz="422041"/>
            <a:r>
              <a:rPr kumimoji="1" lang="ja-JP" altLang="en-US" sz="1015" b="1" dirty="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　必ずご使用ください。</a:t>
            </a:r>
            <a:endParaRPr kumimoji="1" lang="en-US" altLang="ja-JP" sz="1015" b="1" dirty="0">
              <a:solidFill>
                <a:srgbClr val="FF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0" name="正方形/長方形 59">
            <a:extLst>
              <a:ext uri="{FF2B5EF4-FFF2-40B4-BE49-F238E27FC236}">
                <a16:creationId xmlns:a16="http://schemas.microsoft.com/office/drawing/2014/main" id="{429FA551-A1AF-47E4-8C6B-B7AB64944D85}"/>
              </a:ext>
            </a:extLst>
          </p:cNvPr>
          <p:cNvSpPr/>
          <p:nvPr/>
        </p:nvSpPr>
        <p:spPr>
          <a:xfrm>
            <a:off x="3686956" y="5772133"/>
            <a:ext cx="793865" cy="73134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r>
              <a:rPr kumimoji="1" lang="en-US" altLang="ja-JP" sz="1108" b="1" dirty="0">
                <a:solidFill>
                  <a:srgbClr val="FF0000"/>
                </a:solidFill>
                <a:highlight>
                  <a:srgbClr val="FFFF00"/>
                </a:highlight>
                <a:latin typeface="Calibri" panose="020F0502020204030204"/>
                <a:ea typeface="游ゴシック" panose="020B0400000000000000" pitchFamily="50" charset="-128"/>
              </a:rPr>
              <a:t>QR</a:t>
            </a:r>
            <a:r>
              <a:rPr kumimoji="1" lang="ja-JP" altLang="en-US" sz="1108" b="1" dirty="0">
                <a:solidFill>
                  <a:srgbClr val="FF0000"/>
                </a:solidFill>
                <a:highlight>
                  <a:srgbClr val="FFFF00"/>
                </a:highlight>
                <a:latin typeface="Calibri" panose="020F0502020204030204"/>
                <a:ea typeface="游ゴシック" panose="020B0400000000000000" pitchFamily="50" charset="-128"/>
              </a:rPr>
              <a:t>コード</a:t>
            </a:r>
            <a:endParaRPr kumimoji="1" lang="en-US" altLang="ja-JP" sz="1108" b="1" dirty="0">
              <a:solidFill>
                <a:srgbClr val="FF0000"/>
              </a:solidFill>
              <a:highlight>
                <a:srgbClr val="FFFF00"/>
              </a:highlight>
              <a:latin typeface="Calibri" panose="020F0502020204030204"/>
              <a:ea typeface="游ゴシック" panose="020B0400000000000000" pitchFamily="50" charset="-128"/>
            </a:endParaRPr>
          </a:p>
          <a:p>
            <a:pPr algn="ctr" defTabSz="422041"/>
            <a:r>
              <a:rPr kumimoji="1" lang="ja-JP" altLang="en-US" sz="1108" b="1" dirty="0">
                <a:solidFill>
                  <a:srgbClr val="FF0000"/>
                </a:solidFill>
                <a:highlight>
                  <a:srgbClr val="FFFF00"/>
                </a:highlight>
                <a:latin typeface="Calibri" panose="020F0502020204030204"/>
                <a:ea typeface="游ゴシック" panose="020B0400000000000000" pitchFamily="50" charset="-128"/>
              </a:rPr>
              <a:t>貼付用</a:t>
            </a:r>
          </a:p>
        </p:txBody>
      </p:sp>
      <p:sp>
        <p:nvSpPr>
          <p:cNvPr id="61" name="正方形/長方形 60">
            <a:extLst>
              <a:ext uri="{FF2B5EF4-FFF2-40B4-BE49-F238E27FC236}">
                <a16:creationId xmlns:a16="http://schemas.microsoft.com/office/drawing/2014/main" id="{B09DFC6F-2279-426D-B73F-83E29D85B6DC}"/>
              </a:ext>
            </a:extLst>
          </p:cNvPr>
          <p:cNvSpPr/>
          <p:nvPr/>
        </p:nvSpPr>
        <p:spPr>
          <a:xfrm>
            <a:off x="7706859" y="4855643"/>
            <a:ext cx="1346804" cy="930511"/>
          </a:xfrm>
          <a:prstGeom prst="rect">
            <a:avLst/>
          </a:prstGeom>
        </p:spPr>
        <p:txBody>
          <a:bodyPr wrap="square">
            <a:spAutoFit/>
          </a:bodyPr>
          <a:lstStyle/>
          <a:p>
            <a:pPr defTabSz="422041"/>
            <a:r>
              <a:rPr kumimoji="1" lang="ja-JP" altLang="en-US"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回答終了後、</a:t>
            </a:r>
            <a:endParaRPr kumimoji="1" lang="en-US" altLang="ja-JP"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a:p>
            <a:pPr defTabSz="422041"/>
            <a:r>
              <a:rPr kumimoji="1" lang="ja-JP" altLang="en-US"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プライベートブラウズのタブを</a:t>
            </a:r>
            <a:r>
              <a:rPr kumimoji="1" lang="ja-JP" altLang="en-US" sz="1108" b="1" dirty="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必ず閉じて</a:t>
            </a:r>
            <a:r>
              <a:rPr kumimoji="1" lang="ja-JP" altLang="en-US"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ください。</a:t>
            </a:r>
            <a:endParaRPr kumimoji="1" lang="en-US" altLang="ja-JP" sz="1108" b="1"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a:p>
            <a:pPr defTabSz="422041"/>
            <a:endParaRPr kumimoji="1" lang="en-US" altLang="ja-JP" sz="1015" b="1" dirty="0">
              <a:solidFill>
                <a:srgbClr val="FF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2" name="正方形/長方形 61">
            <a:extLst>
              <a:ext uri="{FF2B5EF4-FFF2-40B4-BE49-F238E27FC236}">
                <a16:creationId xmlns:a16="http://schemas.microsoft.com/office/drawing/2014/main" id="{BFF92068-5977-47F1-B275-87019C1997B7}"/>
              </a:ext>
            </a:extLst>
          </p:cNvPr>
          <p:cNvSpPr/>
          <p:nvPr/>
        </p:nvSpPr>
        <p:spPr>
          <a:xfrm>
            <a:off x="6059767" y="4951352"/>
            <a:ext cx="1346804" cy="603820"/>
          </a:xfrm>
          <a:prstGeom prst="rect">
            <a:avLst/>
          </a:prstGeom>
        </p:spPr>
        <p:txBody>
          <a:bodyPr wrap="square">
            <a:spAutoFit/>
          </a:bodyPr>
          <a:lstStyle/>
          <a:p>
            <a:pPr defTabSz="422041"/>
            <a:r>
              <a:rPr kumimoji="1" lang="ja-JP" altLang="en-US"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rPr>
              <a:t>ログイン画面をお気に入り登録しておくと便利です。</a:t>
            </a:r>
            <a:endParaRPr kumimoji="1" lang="en-US" altLang="ja-JP" sz="1108" dirty="0">
              <a:solidFill>
                <a:prstClr val="black"/>
              </a:solidFill>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63" name="グループ化 62">
            <a:extLst>
              <a:ext uri="{FF2B5EF4-FFF2-40B4-BE49-F238E27FC236}">
                <a16:creationId xmlns:a16="http://schemas.microsoft.com/office/drawing/2014/main" id="{30743D47-D966-4093-AD5C-79C2F22C749D}"/>
              </a:ext>
            </a:extLst>
          </p:cNvPr>
          <p:cNvGrpSpPr>
            <a:grpSpLocks noChangeAspect="1"/>
          </p:cNvGrpSpPr>
          <p:nvPr/>
        </p:nvGrpSpPr>
        <p:grpSpPr>
          <a:xfrm rot="1480448">
            <a:off x="7181889" y="5385132"/>
            <a:ext cx="485227" cy="650412"/>
            <a:chOff x="504181" y="234428"/>
            <a:chExt cx="3284048" cy="4402021"/>
          </a:xfrm>
        </p:grpSpPr>
        <p:grpSp>
          <p:nvGrpSpPr>
            <p:cNvPr id="64" name="グループ化 63">
              <a:extLst>
                <a:ext uri="{FF2B5EF4-FFF2-40B4-BE49-F238E27FC236}">
                  <a16:creationId xmlns:a16="http://schemas.microsoft.com/office/drawing/2014/main" id="{63393CE8-CB9E-47FB-BBDD-B72A53738EB2}"/>
                </a:ext>
              </a:extLst>
            </p:cNvPr>
            <p:cNvGrpSpPr>
              <a:grpSpLocks noChangeAspect="1"/>
            </p:cNvGrpSpPr>
            <p:nvPr/>
          </p:nvGrpSpPr>
          <p:grpSpPr>
            <a:xfrm>
              <a:off x="684105" y="563618"/>
              <a:ext cx="2924200" cy="3743640"/>
              <a:chOff x="149678" y="-3108961"/>
              <a:chExt cx="9606643" cy="12298681"/>
            </a:xfrm>
          </p:grpSpPr>
          <p:pic>
            <p:nvPicPr>
              <p:cNvPr id="66" name="図 65">
                <a:extLst>
                  <a:ext uri="{FF2B5EF4-FFF2-40B4-BE49-F238E27FC236}">
                    <a16:creationId xmlns:a16="http://schemas.microsoft.com/office/drawing/2014/main" id="{1C96CAE2-E53D-452C-B9B8-E9179DE51A6C}"/>
                  </a:ext>
                </a:extLst>
              </p:cNvPr>
              <p:cNvPicPr>
                <a:picLocks noChangeAspect="1"/>
              </p:cNvPicPr>
              <p:nvPr/>
            </p:nvPicPr>
            <p:blipFill rotWithShape="1">
              <a:blip r:embed="rId9"/>
              <a:srcRect t="11590" b="16155"/>
              <a:stretch/>
            </p:blipFill>
            <p:spPr>
              <a:xfrm>
                <a:off x="149678" y="-3108961"/>
                <a:ext cx="9606643" cy="12298681"/>
              </a:xfrm>
              <a:prstGeom prst="rect">
                <a:avLst/>
              </a:prstGeom>
            </p:spPr>
          </p:pic>
          <p:sp>
            <p:nvSpPr>
              <p:cNvPr id="67" name="正方形/長方形 66">
                <a:extLst>
                  <a:ext uri="{FF2B5EF4-FFF2-40B4-BE49-F238E27FC236}">
                    <a16:creationId xmlns:a16="http://schemas.microsoft.com/office/drawing/2014/main" id="{56E22150-CE9E-4E83-9AC9-FA844ADE1AB0}"/>
                  </a:ext>
                </a:extLst>
              </p:cNvPr>
              <p:cNvSpPr/>
              <p:nvPr/>
            </p:nvSpPr>
            <p:spPr>
              <a:xfrm>
                <a:off x="1371600" y="-298174"/>
                <a:ext cx="6917635" cy="755374"/>
              </a:xfrm>
              <a:prstGeom prst="rect">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endParaRPr kumimoji="1" lang="ja-JP" altLang="en-US" sz="1662">
                  <a:solidFill>
                    <a:prstClr val="white"/>
                  </a:solidFill>
                  <a:latin typeface="Calibri" panose="020F0502020204030204"/>
                  <a:ea typeface="游ゴシック" panose="020B0400000000000000" pitchFamily="50" charset="-128"/>
                </a:endParaRPr>
              </a:p>
            </p:txBody>
          </p:sp>
        </p:grpSp>
        <p:pic>
          <p:nvPicPr>
            <p:cNvPr id="65" name="図 64">
              <a:extLst>
                <a:ext uri="{FF2B5EF4-FFF2-40B4-BE49-F238E27FC236}">
                  <a16:creationId xmlns:a16="http://schemas.microsoft.com/office/drawing/2014/main" id="{27A92735-F6ED-4FFD-BDF6-0661FD88DD2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04181" y="234428"/>
              <a:ext cx="3284048" cy="4402021"/>
            </a:xfrm>
            <a:prstGeom prst="rect">
              <a:avLst/>
            </a:prstGeom>
          </p:spPr>
        </p:pic>
      </p:grpSp>
      <p:sp>
        <p:nvSpPr>
          <p:cNvPr id="43" name="吹き出し: 四角形 42">
            <a:extLst>
              <a:ext uri="{FF2B5EF4-FFF2-40B4-BE49-F238E27FC236}">
                <a16:creationId xmlns:a16="http://schemas.microsoft.com/office/drawing/2014/main" id="{D58F5F52-74E4-4793-92B2-FF83ED91AC9F}"/>
              </a:ext>
            </a:extLst>
          </p:cNvPr>
          <p:cNvSpPr/>
          <p:nvPr/>
        </p:nvSpPr>
        <p:spPr>
          <a:xfrm>
            <a:off x="3474466" y="367338"/>
            <a:ext cx="1924074" cy="626057"/>
          </a:xfrm>
          <a:prstGeom prst="wedgeRectCallout">
            <a:avLst>
              <a:gd name="adj1" fmla="val 103984"/>
              <a:gd name="adj2" fmla="val -2276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422041"/>
            <a:r>
              <a:rPr kumimoji="1" lang="ja-JP" altLang="en-US" sz="1292" dirty="0">
                <a:solidFill>
                  <a:prstClr val="white"/>
                </a:solidFill>
                <a:latin typeface="Calibri" panose="020F0502020204030204"/>
                <a:ea typeface="游ゴシック" panose="020B0400000000000000" pitchFamily="50" charset="-128"/>
              </a:rPr>
              <a:t>貴社のご契約内容に合わせて変更ください</a:t>
            </a:r>
          </a:p>
        </p:txBody>
      </p:sp>
      <p:sp>
        <p:nvSpPr>
          <p:cNvPr id="45" name="テキスト ボックス 44">
            <a:extLst>
              <a:ext uri="{FF2B5EF4-FFF2-40B4-BE49-F238E27FC236}">
                <a16:creationId xmlns:a16="http://schemas.microsoft.com/office/drawing/2014/main" id="{62963A02-77BB-4027-BDE9-46E8A77A927C}"/>
              </a:ext>
            </a:extLst>
          </p:cNvPr>
          <p:cNvSpPr txBox="1"/>
          <p:nvPr/>
        </p:nvSpPr>
        <p:spPr>
          <a:xfrm>
            <a:off x="6357914" y="373039"/>
            <a:ext cx="2845621" cy="490134"/>
          </a:xfrm>
          <a:prstGeom prst="rect">
            <a:avLst/>
          </a:prstGeom>
          <a:noFill/>
        </p:spPr>
        <p:txBody>
          <a:bodyPr wrap="square" rtlCol="0">
            <a:spAutoFit/>
          </a:bodyPr>
          <a:lstStyle/>
          <a:p>
            <a:pPr defTabSz="422041"/>
            <a:r>
              <a:rPr kumimoji="1" lang="ja-JP" altLang="en-US" sz="1477" b="1" dirty="0">
                <a:solidFill>
                  <a:prstClr val="black"/>
                </a:solidFill>
                <a:latin typeface="Meiryo UI" panose="020B0604030504040204" pitchFamily="50" charset="-128"/>
                <a:ea typeface="Meiryo UI" panose="020B0604030504040204" pitchFamily="50" charset="-128"/>
              </a:rPr>
              <a:t>毎月</a:t>
            </a:r>
            <a:r>
              <a:rPr kumimoji="1" lang="en-US" altLang="ja-JP" sz="2585" b="1" dirty="0">
                <a:solidFill>
                  <a:srgbClr val="FF7373"/>
                </a:solidFill>
                <a:highlight>
                  <a:srgbClr val="FFFF00"/>
                </a:highlight>
                <a:latin typeface="Meiryo UI" panose="020B0604030504040204" pitchFamily="50" charset="-128"/>
                <a:ea typeface="Meiryo UI" panose="020B0604030504040204" pitchFamily="50" charset="-128"/>
              </a:rPr>
              <a:t>1</a:t>
            </a:r>
            <a:r>
              <a:rPr kumimoji="1" lang="ja-JP" altLang="en-US" sz="2585" b="1" dirty="0">
                <a:solidFill>
                  <a:srgbClr val="FF7373"/>
                </a:solidFill>
                <a:highlight>
                  <a:srgbClr val="FFFF00"/>
                </a:highlight>
                <a:latin typeface="Meiryo UI" panose="020B0604030504040204" pitchFamily="50" charset="-128"/>
                <a:ea typeface="Meiryo UI" panose="020B0604030504040204" pitchFamily="50" charset="-128"/>
              </a:rPr>
              <a:t>日</a:t>
            </a:r>
            <a:r>
              <a:rPr kumimoji="1" lang="en-US" altLang="ja-JP" sz="2585" b="1" dirty="0">
                <a:solidFill>
                  <a:srgbClr val="FF7373"/>
                </a:solidFill>
                <a:highlight>
                  <a:srgbClr val="FFFF00"/>
                </a:highlight>
                <a:latin typeface="Meiryo UI" panose="020B0604030504040204" pitchFamily="50" charset="-128"/>
                <a:ea typeface="Meiryo UI" panose="020B0604030504040204" pitchFamily="50" charset="-128"/>
              </a:rPr>
              <a:t>or15</a:t>
            </a:r>
            <a:r>
              <a:rPr kumimoji="1" lang="ja-JP" altLang="en-US" sz="2585" b="1" dirty="0">
                <a:solidFill>
                  <a:srgbClr val="FF7373"/>
                </a:solidFill>
                <a:highlight>
                  <a:srgbClr val="FFFF00"/>
                </a:highlight>
                <a:latin typeface="Meiryo UI" panose="020B0604030504040204" pitchFamily="50" charset="-128"/>
                <a:ea typeface="Meiryo UI" panose="020B0604030504040204" pitchFamily="50" charset="-128"/>
              </a:rPr>
              <a:t>日</a:t>
            </a:r>
            <a:r>
              <a:rPr kumimoji="1" lang="ja-JP" altLang="en-US" sz="1477" b="1" dirty="0">
                <a:solidFill>
                  <a:prstClr val="black"/>
                </a:solidFill>
                <a:latin typeface="Meiryo UI" panose="020B0604030504040204" pitchFamily="50" charset="-128"/>
                <a:ea typeface="Meiryo UI" panose="020B0604030504040204" pitchFamily="50" charset="-128"/>
              </a:rPr>
              <a:t>配信</a:t>
            </a:r>
          </a:p>
        </p:txBody>
      </p:sp>
      <p:graphicFrame>
        <p:nvGraphicFramePr>
          <p:cNvPr id="46" name="表 45">
            <a:extLst>
              <a:ext uri="{FF2B5EF4-FFF2-40B4-BE49-F238E27FC236}">
                <a16:creationId xmlns:a16="http://schemas.microsoft.com/office/drawing/2014/main" id="{4047A554-AD08-480A-BE2F-7B435FF2BC59}"/>
              </a:ext>
            </a:extLst>
          </p:cNvPr>
          <p:cNvGraphicFramePr>
            <a:graphicFrameLocks noGrp="1"/>
          </p:cNvGraphicFramePr>
          <p:nvPr>
            <p:extLst>
              <p:ext uri="{D42A27DB-BD31-4B8C-83A1-F6EECF244321}">
                <p14:modId xmlns:p14="http://schemas.microsoft.com/office/powerpoint/2010/main" val="1342658594"/>
              </p:ext>
            </p:extLst>
          </p:nvPr>
        </p:nvGraphicFramePr>
        <p:xfrm>
          <a:off x="4563984" y="0"/>
          <a:ext cx="4580016" cy="278617"/>
        </p:xfrm>
        <a:graphic>
          <a:graphicData uri="http://schemas.openxmlformats.org/drawingml/2006/table">
            <a:tbl>
              <a:tblPr firstRow="1" bandRow="1">
                <a:tableStyleId>{5940675A-B579-460E-94D1-54222C63F5DA}</a:tableStyleId>
              </a:tblPr>
              <a:tblGrid>
                <a:gridCol w="1526672">
                  <a:extLst>
                    <a:ext uri="{9D8B030D-6E8A-4147-A177-3AD203B41FA5}">
                      <a16:colId xmlns:a16="http://schemas.microsoft.com/office/drawing/2014/main" val="3470345041"/>
                    </a:ext>
                  </a:extLst>
                </a:gridCol>
                <a:gridCol w="1526672">
                  <a:extLst>
                    <a:ext uri="{9D8B030D-6E8A-4147-A177-3AD203B41FA5}">
                      <a16:colId xmlns:a16="http://schemas.microsoft.com/office/drawing/2014/main" val="1577062614"/>
                    </a:ext>
                  </a:extLst>
                </a:gridCol>
                <a:gridCol w="1526672">
                  <a:extLst>
                    <a:ext uri="{9D8B030D-6E8A-4147-A177-3AD203B41FA5}">
                      <a16:colId xmlns:a16="http://schemas.microsoft.com/office/drawing/2014/main" val="273203430"/>
                    </a:ext>
                  </a:extLst>
                </a:gridCol>
              </a:tblGrid>
              <a:tr h="278617">
                <a:tc>
                  <a:txBody>
                    <a:bodyPr/>
                    <a:lstStyle/>
                    <a:p>
                      <a:pPr algn="ctr"/>
                      <a:r>
                        <a:rPr kumimoji="1" lang="ja-JP" altLang="en-US" sz="900" b="0" dirty="0">
                          <a:solidFill>
                            <a:schemeClr val="bg1">
                              <a:lumMod val="50000"/>
                            </a:schemeClr>
                          </a:solidFill>
                        </a:rPr>
                        <a:t>メール回答の場合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ja-JP" altLang="en-US" sz="900" b="0" dirty="0">
                          <a:solidFill>
                            <a:schemeClr val="bg1">
                              <a:lumMod val="50000"/>
                            </a:schemeClr>
                          </a:solidFill>
                        </a:rPr>
                        <a:t>アプリ回答の場合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ja-JP" altLang="en-US" sz="900" b="1" dirty="0">
                          <a:solidFill>
                            <a:schemeClr val="bg1"/>
                          </a:solidFill>
                        </a:rPr>
                        <a:t>共有端末回答の場合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55BBB3"/>
                    </a:solidFill>
                  </a:tcPr>
                </a:tc>
                <a:extLst>
                  <a:ext uri="{0D108BD9-81ED-4DB2-BD59-A6C34878D82A}">
                    <a16:rowId xmlns:a16="http://schemas.microsoft.com/office/drawing/2014/main" val="435456623"/>
                  </a:ext>
                </a:extLst>
              </a:tr>
            </a:tbl>
          </a:graphicData>
        </a:graphic>
      </p:graphicFrame>
    </p:spTree>
    <p:extLst>
      <p:ext uri="{BB962C8B-B14F-4D97-AF65-F5344CB8AC3E}">
        <p14:creationId xmlns:p14="http://schemas.microsoft.com/office/powerpoint/2010/main" val="1435558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1930221"/>
            <a:ext cx="2731477" cy="4538964"/>
          </a:xfrm>
          <a:prstGeom prst="rect">
            <a:avLst/>
          </a:prstGeom>
        </p:spPr>
      </p:pic>
      <p:sp>
        <p:nvSpPr>
          <p:cNvPr id="3" name="正方形/長方形 2"/>
          <p:cNvSpPr/>
          <p:nvPr/>
        </p:nvSpPr>
        <p:spPr>
          <a:xfrm>
            <a:off x="649166" y="3695700"/>
            <a:ext cx="1591408" cy="225215"/>
          </a:xfrm>
          <a:prstGeom prst="rect">
            <a:avLst/>
          </a:prstGeom>
          <a:noFill/>
          <a:ln w="19050">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endParaRPr kumimoji="1" lang="ja-JP" altLang="en-US" sz="1662">
              <a:solidFill>
                <a:prstClr val="white"/>
              </a:solidFill>
              <a:latin typeface="Calibri" panose="020F0502020204030204"/>
              <a:ea typeface="游ゴシック" panose="020B0400000000000000" pitchFamily="50" charset="-128"/>
            </a:endParaRPr>
          </a:p>
        </p:txBody>
      </p:sp>
      <p:sp>
        <p:nvSpPr>
          <p:cNvPr id="5" name="テキスト ボックス 4"/>
          <p:cNvSpPr txBox="1"/>
          <p:nvPr/>
        </p:nvSpPr>
        <p:spPr>
          <a:xfrm>
            <a:off x="1607453" y="871464"/>
            <a:ext cx="4654062" cy="348109"/>
          </a:xfrm>
          <a:prstGeom prst="rect">
            <a:avLst/>
          </a:prstGeom>
          <a:noFill/>
        </p:spPr>
        <p:txBody>
          <a:bodyPr wrap="square" rtlCol="0" anchor="t">
            <a:spAutoFit/>
          </a:bodyPr>
          <a:lstStyle/>
          <a:p>
            <a:pPr algn="ctr" defTabSz="422041"/>
            <a:r>
              <a:rPr lang="ja-JP" altLang="en-US" sz="1662" b="1"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催促者の方にやっていただきたいこと</a:t>
            </a:r>
            <a:endParaRPr lang="ja-JP" altLang="en-US" sz="1662" b="1" dirty="0">
              <a:solidFill>
                <a:srgbClr val="37474F"/>
              </a:solidFill>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6"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251" y="361789"/>
            <a:ext cx="1838978" cy="612993"/>
          </a:xfrm>
          <a:prstGeom prst="rect">
            <a:avLst/>
          </a:prstGeom>
        </p:spPr>
      </p:pic>
      <p:cxnSp>
        <p:nvCxnSpPr>
          <p:cNvPr id="8" name="直線コネクタ 7"/>
          <p:cNvCxnSpPr/>
          <p:nvPr/>
        </p:nvCxnSpPr>
        <p:spPr>
          <a:xfrm>
            <a:off x="153946" y="1229045"/>
            <a:ext cx="8844169" cy="0"/>
          </a:xfrm>
          <a:prstGeom prst="line">
            <a:avLst/>
          </a:prstGeom>
          <a:ln w="28575"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正方形/長方形 10"/>
          <p:cNvSpPr/>
          <p:nvPr/>
        </p:nvSpPr>
        <p:spPr>
          <a:xfrm>
            <a:off x="153945" y="1330610"/>
            <a:ext cx="4066362" cy="546945"/>
          </a:xfrm>
          <a:prstGeom prst="rect">
            <a:avLst/>
          </a:prstGeom>
        </p:spPr>
        <p:txBody>
          <a:bodyPr wrap="square">
            <a:spAutoFit/>
          </a:bodyPr>
          <a:lstStyle/>
          <a:p>
            <a:pPr defTabSz="422041"/>
            <a:r>
              <a:rPr lang="ja-JP" altLang="en-US" sz="1477" dirty="0">
                <a:solidFill>
                  <a:prstClr val="black"/>
                </a:solidFill>
                <a:latin typeface="メイリオ" panose="020B0604030504040204" pitchFamily="50" charset="-128"/>
                <a:ea typeface="メイリオ" panose="020B0604030504040204" pitchFamily="50" charset="-128"/>
              </a:rPr>
              <a:t>①</a:t>
            </a:r>
            <a:r>
              <a:rPr lang="en-US" altLang="ja-JP" sz="1477" dirty="0" err="1">
                <a:solidFill>
                  <a:prstClr val="black"/>
                </a:solidFill>
                <a:latin typeface="メイリオ" panose="020B0604030504040204" pitchFamily="50" charset="-128"/>
                <a:ea typeface="メイリオ" panose="020B0604030504040204" pitchFamily="50" charset="-128"/>
              </a:rPr>
              <a:t>Geppo</a:t>
            </a:r>
            <a:r>
              <a:rPr lang="ja-JP" altLang="en-US" sz="1477" dirty="0">
                <a:solidFill>
                  <a:prstClr val="black"/>
                </a:solidFill>
                <a:latin typeface="メイリオ" panose="020B0604030504040204" pitchFamily="50" charset="-128"/>
                <a:ea typeface="メイリオ" panose="020B0604030504040204" pitchFamily="50" charset="-128"/>
              </a:rPr>
              <a:t>配信開始後、</a:t>
            </a:r>
            <a:endParaRPr lang="en-US" altLang="ja-JP" sz="1477" dirty="0">
              <a:solidFill>
                <a:prstClr val="black"/>
              </a:solidFill>
              <a:latin typeface="メイリオ" panose="020B0604030504040204" pitchFamily="50" charset="-128"/>
              <a:ea typeface="メイリオ" panose="020B0604030504040204" pitchFamily="50" charset="-128"/>
            </a:endParaRPr>
          </a:p>
          <a:p>
            <a:pPr defTabSz="422041"/>
            <a:r>
              <a:rPr lang="ja-JP" altLang="en-US" sz="1477" dirty="0">
                <a:solidFill>
                  <a:prstClr val="black"/>
                </a:solidFill>
                <a:latin typeface="メイリオ" panose="020B0604030504040204" pitchFamily="50" charset="-128"/>
                <a:ea typeface="メイリオ" panose="020B0604030504040204" pitchFamily="50" charset="-128"/>
              </a:rPr>
              <a:t>　</a:t>
            </a:r>
            <a:r>
              <a:rPr lang="en-US" altLang="ja-JP" sz="1477" dirty="0">
                <a:solidFill>
                  <a:prstClr val="black"/>
                </a:solidFill>
                <a:latin typeface="メイリオ" panose="020B0604030504040204" pitchFamily="50" charset="-128"/>
                <a:ea typeface="メイリオ" panose="020B0604030504040204" pitchFamily="50" charset="-128"/>
              </a:rPr>
              <a:t>2</a:t>
            </a:r>
            <a:r>
              <a:rPr lang="ja-JP" altLang="en-US" sz="1477" dirty="0">
                <a:solidFill>
                  <a:prstClr val="black"/>
                </a:solidFill>
                <a:latin typeface="メイリオ" panose="020B0604030504040204" pitchFamily="50" charset="-128"/>
                <a:ea typeface="メイリオ" panose="020B0604030504040204" pitchFamily="50" charset="-128"/>
              </a:rPr>
              <a:t>営業日ごとに４回メールが届きます。 </a:t>
            </a:r>
          </a:p>
        </p:txBody>
      </p:sp>
      <p:pic>
        <p:nvPicPr>
          <p:cNvPr id="12" name="図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7082" y="2205443"/>
            <a:ext cx="5221033" cy="2993611"/>
          </a:xfrm>
          <a:prstGeom prst="rect">
            <a:avLst/>
          </a:prstGeom>
        </p:spPr>
      </p:pic>
      <p:sp>
        <p:nvSpPr>
          <p:cNvPr id="4" name="正方形/長方形 3"/>
          <p:cNvSpPr/>
          <p:nvPr/>
        </p:nvSpPr>
        <p:spPr>
          <a:xfrm>
            <a:off x="1815383" y="2151115"/>
            <a:ext cx="3030155" cy="1054690"/>
          </a:xfrm>
          <a:prstGeom prst="rect">
            <a:avLst/>
          </a:prstGeom>
          <a:solidFill>
            <a:schemeClr val="bg1"/>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22041"/>
            <a:r>
              <a:rPr kumimoji="1" lang="ja-JP" altLang="en-US" sz="1292" dirty="0">
                <a:solidFill>
                  <a:prstClr val="black"/>
                </a:solidFill>
                <a:latin typeface="メイリオ" panose="020B0604030504040204" pitchFamily="50" charset="-128"/>
                <a:ea typeface="メイリオ" panose="020B0604030504040204" pitchFamily="50" charset="-128"/>
              </a:rPr>
              <a:t>催促対象者一覧の</a:t>
            </a:r>
            <a:r>
              <a:rPr kumimoji="1" lang="en-US" altLang="ja-JP" sz="1292" dirty="0">
                <a:solidFill>
                  <a:prstClr val="black"/>
                </a:solidFill>
                <a:latin typeface="メイリオ" panose="020B0604030504040204" pitchFamily="50" charset="-128"/>
                <a:ea typeface="メイリオ" panose="020B0604030504040204" pitchFamily="50" charset="-128"/>
              </a:rPr>
              <a:t>URL</a:t>
            </a:r>
            <a:r>
              <a:rPr kumimoji="1" lang="ja-JP" altLang="en-US" sz="1292" dirty="0">
                <a:solidFill>
                  <a:prstClr val="black"/>
                </a:solidFill>
                <a:latin typeface="メイリオ" panose="020B0604030504040204" pitchFamily="50" charset="-128"/>
                <a:ea typeface="メイリオ" panose="020B0604030504040204" pitchFamily="50" charset="-128"/>
              </a:rPr>
              <a:t>をクリック後、</a:t>
            </a:r>
            <a:endParaRPr kumimoji="1" lang="en-US" altLang="ja-JP" sz="1292" dirty="0">
              <a:solidFill>
                <a:prstClr val="black"/>
              </a:solidFill>
              <a:latin typeface="メイリオ" panose="020B0604030504040204" pitchFamily="50" charset="-128"/>
              <a:ea typeface="メイリオ" panose="020B0604030504040204" pitchFamily="50" charset="-128"/>
            </a:endParaRPr>
          </a:p>
          <a:p>
            <a:pPr defTabSz="422041"/>
            <a:r>
              <a:rPr kumimoji="1" lang="ja-JP" altLang="en-US" sz="1292" dirty="0">
                <a:solidFill>
                  <a:prstClr val="black"/>
                </a:solidFill>
                <a:latin typeface="メイリオ" panose="020B0604030504040204" pitchFamily="50" charset="-128"/>
                <a:ea typeface="メイリオ" panose="020B0604030504040204" pitchFamily="50" charset="-128"/>
              </a:rPr>
              <a:t>ダッシュボードのログイン画面に遷移</a:t>
            </a:r>
            <a:endParaRPr kumimoji="1" lang="en-US" altLang="ja-JP" sz="1292" dirty="0">
              <a:solidFill>
                <a:prstClr val="black"/>
              </a:solidFill>
              <a:latin typeface="メイリオ" panose="020B0604030504040204" pitchFamily="50" charset="-128"/>
              <a:ea typeface="メイリオ" panose="020B0604030504040204" pitchFamily="50" charset="-128"/>
            </a:endParaRPr>
          </a:p>
          <a:p>
            <a:pPr defTabSz="422041"/>
            <a:r>
              <a:rPr kumimoji="1" lang="en-US" altLang="ja-JP" sz="1292" dirty="0">
                <a:solidFill>
                  <a:prstClr val="black"/>
                </a:solidFill>
                <a:latin typeface="メイリオ" panose="020B0604030504040204" pitchFamily="50" charset="-128"/>
                <a:ea typeface="メイリオ" panose="020B0604030504040204" pitchFamily="50" charset="-128"/>
              </a:rPr>
              <a:t>ID</a:t>
            </a:r>
            <a:r>
              <a:rPr kumimoji="1" lang="ja-JP" altLang="en-US" sz="1292" dirty="0">
                <a:solidFill>
                  <a:prstClr val="black"/>
                </a:solidFill>
                <a:latin typeface="メイリオ" panose="020B0604030504040204" pitchFamily="50" charset="-128"/>
                <a:ea typeface="メイリオ" panose="020B0604030504040204" pitchFamily="50" charset="-128"/>
              </a:rPr>
              <a:t>（メールアドレス）</a:t>
            </a:r>
            <a:endParaRPr kumimoji="1" lang="en-US" altLang="ja-JP" sz="1292" dirty="0">
              <a:solidFill>
                <a:prstClr val="black"/>
              </a:solidFill>
              <a:latin typeface="メイリオ" panose="020B0604030504040204" pitchFamily="50" charset="-128"/>
              <a:ea typeface="メイリオ" panose="020B0604030504040204" pitchFamily="50" charset="-128"/>
            </a:endParaRPr>
          </a:p>
          <a:p>
            <a:pPr defTabSz="422041"/>
            <a:r>
              <a:rPr kumimoji="1" lang="ja-JP" altLang="en-US" sz="1292" dirty="0">
                <a:solidFill>
                  <a:prstClr val="black"/>
                </a:solidFill>
                <a:latin typeface="メイリオ" panose="020B0604030504040204" pitchFamily="50" charset="-128"/>
                <a:ea typeface="メイリオ" panose="020B0604030504040204" pitchFamily="50" charset="-128"/>
              </a:rPr>
              <a:t>パスワードを入力してログイン</a:t>
            </a:r>
            <a:endParaRPr kumimoji="1" lang="en-US" altLang="ja-JP" sz="1292" dirty="0">
              <a:solidFill>
                <a:prstClr val="black"/>
              </a:solidFill>
              <a:latin typeface="メイリオ" panose="020B0604030504040204" pitchFamily="50" charset="-128"/>
              <a:ea typeface="メイリオ" panose="020B0604030504040204" pitchFamily="50" charset="-128"/>
            </a:endParaRPr>
          </a:p>
        </p:txBody>
      </p:sp>
      <p:cxnSp>
        <p:nvCxnSpPr>
          <p:cNvPr id="14" name="直線コネクタ 13"/>
          <p:cNvCxnSpPr>
            <a:stCxn id="4" idx="2"/>
          </p:cNvCxnSpPr>
          <p:nvPr/>
        </p:nvCxnSpPr>
        <p:spPr>
          <a:xfrm flipH="1">
            <a:off x="2240575" y="3205805"/>
            <a:ext cx="1089886" cy="489894"/>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正方形/長方形 18"/>
          <p:cNvSpPr/>
          <p:nvPr/>
        </p:nvSpPr>
        <p:spPr>
          <a:xfrm>
            <a:off x="3696286" y="4364502"/>
            <a:ext cx="1400908" cy="344658"/>
          </a:xfrm>
          <a:prstGeom prst="rect">
            <a:avLst/>
          </a:prstGeom>
          <a:noFill/>
          <a:ln w="38100">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endParaRPr kumimoji="1" lang="ja-JP" altLang="en-US" sz="1662">
              <a:solidFill>
                <a:prstClr val="white"/>
              </a:solidFill>
              <a:latin typeface="Calibri" panose="020F0502020204030204"/>
              <a:ea typeface="游ゴシック" panose="020B0400000000000000" pitchFamily="50" charset="-128"/>
            </a:endParaRPr>
          </a:p>
        </p:txBody>
      </p:sp>
      <p:sp>
        <p:nvSpPr>
          <p:cNvPr id="20" name="正方形/長方形 19"/>
          <p:cNvSpPr/>
          <p:nvPr/>
        </p:nvSpPr>
        <p:spPr>
          <a:xfrm>
            <a:off x="5909603" y="3429893"/>
            <a:ext cx="832338" cy="1769162"/>
          </a:xfrm>
          <a:prstGeom prst="rect">
            <a:avLst/>
          </a:prstGeom>
          <a:noFill/>
          <a:ln w="38100">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22041"/>
            <a:endParaRPr kumimoji="1" lang="ja-JP" altLang="en-US" sz="1662">
              <a:solidFill>
                <a:prstClr val="white"/>
              </a:solidFill>
              <a:latin typeface="Calibri" panose="020F0502020204030204"/>
              <a:ea typeface="游ゴシック" panose="020B0400000000000000" pitchFamily="50" charset="-128"/>
            </a:endParaRPr>
          </a:p>
        </p:txBody>
      </p:sp>
      <p:sp>
        <p:nvSpPr>
          <p:cNvPr id="21" name="正方形/長方形 20"/>
          <p:cNvSpPr/>
          <p:nvPr/>
        </p:nvSpPr>
        <p:spPr>
          <a:xfrm>
            <a:off x="3813909" y="1346896"/>
            <a:ext cx="5236309" cy="546945"/>
          </a:xfrm>
          <a:prstGeom prst="rect">
            <a:avLst/>
          </a:prstGeom>
        </p:spPr>
        <p:txBody>
          <a:bodyPr wrap="square">
            <a:spAutoFit/>
          </a:bodyPr>
          <a:lstStyle/>
          <a:p>
            <a:pPr defTabSz="422041"/>
            <a:r>
              <a:rPr lang="ja-JP" altLang="en-US" sz="1477" dirty="0">
                <a:solidFill>
                  <a:prstClr val="black"/>
                </a:solidFill>
                <a:latin typeface="メイリオ" panose="020B0604030504040204" pitchFamily="50" charset="-128"/>
                <a:ea typeface="メイリオ" panose="020B0604030504040204" pitchFamily="50" charset="-128"/>
              </a:rPr>
              <a:t>②</a:t>
            </a:r>
            <a:r>
              <a:rPr lang="en-US" altLang="ja-JP" sz="1477" dirty="0">
                <a:solidFill>
                  <a:prstClr val="black"/>
                </a:solidFill>
                <a:latin typeface="メイリオ" panose="020B0604030504040204" pitchFamily="50" charset="-128"/>
                <a:ea typeface="メイリオ" panose="020B0604030504040204" pitchFamily="50" charset="-128"/>
              </a:rPr>
              <a:t>【</a:t>
            </a:r>
            <a:r>
              <a:rPr lang="ja-JP" altLang="en-US" sz="1477" dirty="0">
                <a:solidFill>
                  <a:prstClr val="black"/>
                </a:solidFill>
                <a:latin typeface="メイリオ" panose="020B0604030504040204" pitchFamily="50" charset="-128"/>
                <a:ea typeface="メイリオ" panose="020B0604030504040204" pitchFamily="50" charset="-128"/>
              </a:rPr>
              <a:t>ダッシュボード</a:t>
            </a:r>
            <a:r>
              <a:rPr lang="en-US" altLang="ja-JP" sz="1477" dirty="0">
                <a:solidFill>
                  <a:prstClr val="black"/>
                </a:solidFill>
                <a:latin typeface="メイリオ" panose="020B0604030504040204" pitchFamily="50" charset="-128"/>
                <a:ea typeface="メイリオ" panose="020B0604030504040204" pitchFamily="50" charset="-128"/>
              </a:rPr>
              <a:t>&gt;</a:t>
            </a:r>
            <a:r>
              <a:rPr lang="ja-JP" altLang="en-US" sz="1477" dirty="0">
                <a:solidFill>
                  <a:prstClr val="black"/>
                </a:solidFill>
                <a:latin typeface="メイリオ" panose="020B0604030504040204" pitchFamily="50" charset="-128"/>
                <a:ea typeface="メイリオ" panose="020B0604030504040204" pitchFamily="50" charset="-128"/>
              </a:rPr>
              <a:t>サイドメニュー</a:t>
            </a:r>
            <a:r>
              <a:rPr lang="en-US" altLang="ja-JP" sz="1477" dirty="0">
                <a:solidFill>
                  <a:prstClr val="black"/>
                </a:solidFill>
                <a:latin typeface="メイリオ" panose="020B0604030504040204" pitchFamily="50" charset="-128"/>
                <a:ea typeface="メイリオ" panose="020B0604030504040204" pitchFamily="50" charset="-128"/>
              </a:rPr>
              <a:t>&gt;</a:t>
            </a:r>
            <a:r>
              <a:rPr lang="ja-JP" altLang="en-US" sz="1477" dirty="0">
                <a:solidFill>
                  <a:prstClr val="black"/>
                </a:solidFill>
                <a:latin typeface="メイリオ" panose="020B0604030504040204" pitchFamily="50" charset="-128"/>
                <a:ea typeface="メイリオ" panose="020B0604030504040204" pitchFamily="50" charset="-128"/>
              </a:rPr>
              <a:t>未回答者一覧画面</a:t>
            </a:r>
            <a:r>
              <a:rPr lang="en-US" altLang="ja-JP" sz="1477" dirty="0">
                <a:solidFill>
                  <a:prstClr val="black"/>
                </a:solidFill>
                <a:latin typeface="メイリオ" panose="020B0604030504040204" pitchFamily="50" charset="-128"/>
                <a:ea typeface="メイリオ" panose="020B0604030504040204" pitchFamily="50" charset="-128"/>
              </a:rPr>
              <a:t>】</a:t>
            </a:r>
          </a:p>
          <a:p>
            <a:pPr defTabSz="422041"/>
            <a:r>
              <a:rPr lang="ja-JP" altLang="en-US" sz="1477" dirty="0">
                <a:solidFill>
                  <a:prstClr val="black"/>
                </a:solidFill>
                <a:latin typeface="メイリオ" panose="020B0604030504040204" pitchFamily="50" charset="-128"/>
                <a:ea typeface="メイリオ" panose="020B0604030504040204" pitchFamily="50" charset="-128"/>
              </a:rPr>
              <a:t>　を確認してください。</a:t>
            </a:r>
          </a:p>
        </p:txBody>
      </p:sp>
      <p:sp>
        <p:nvSpPr>
          <p:cNvPr id="22" name="正方形/長方形 21"/>
          <p:cNvSpPr/>
          <p:nvPr/>
        </p:nvSpPr>
        <p:spPr>
          <a:xfrm>
            <a:off x="2940246" y="5784076"/>
            <a:ext cx="6109973" cy="546945"/>
          </a:xfrm>
          <a:prstGeom prst="rect">
            <a:avLst/>
          </a:prstGeom>
        </p:spPr>
        <p:txBody>
          <a:bodyPr wrap="square">
            <a:spAutoFit/>
          </a:bodyPr>
          <a:lstStyle/>
          <a:p>
            <a:pPr defTabSz="422041"/>
            <a:r>
              <a:rPr lang="ja-JP" altLang="en-US" sz="1477" dirty="0">
                <a:solidFill>
                  <a:prstClr val="black"/>
                </a:solidFill>
                <a:latin typeface="メイリオ" panose="020B0604030504040204" pitchFamily="50" charset="-128"/>
                <a:ea typeface="メイリオ" panose="020B0604030504040204" pitchFamily="50" charset="-128"/>
              </a:rPr>
              <a:t>③「未回答者一覧」にお名前が表示されている従業員の皆様へ</a:t>
            </a:r>
            <a:endParaRPr lang="en-US" altLang="ja-JP" sz="1477" dirty="0">
              <a:solidFill>
                <a:prstClr val="black"/>
              </a:solidFill>
              <a:latin typeface="メイリオ" panose="020B0604030504040204" pitchFamily="50" charset="-128"/>
              <a:ea typeface="メイリオ" panose="020B0604030504040204" pitchFamily="50" charset="-128"/>
            </a:endParaRPr>
          </a:p>
          <a:p>
            <a:pPr defTabSz="422041"/>
            <a:r>
              <a:rPr lang="ja-JP" altLang="en-US" sz="1477" dirty="0">
                <a:solidFill>
                  <a:prstClr val="black"/>
                </a:solidFill>
                <a:latin typeface="メイリオ" panose="020B0604030504040204" pitchFamily="50" charset="-128"/>
                <a:ea typeface="メイリオ" panose="020B0604030504040204" pitchFamily="50" charset="-128"/>
              </a:rPr>
              <a:t>　「今月分の</a:t>
            </a:r>
            <a:r>
              <a:rPr lang="en-US" altLang="ja-JP" sz="1477" dirty="0" err="1">
                <a:solidFill>
                  <a:prstClr val="black"/>
                </a:solidFill>
                <a:latin typeface="メイリオ" panose="020B0604030504040204" pitchFamily="50" charset="-128"/>
                <a:ea typeface="メイリオ" panose="020B0604030504040204" pitchFamily="50" charset="-128"/>
              </a:rPr>
              <a:t>Geppo</a:t>
            </a:r>
            <a:r>
              <a:rPr lang="ja-JP" altLang="en-US" sz="1477" dirty="0">
                <a:solidFill>
                  <a:prstClr val="black"/>
                </a:solidFill>
                <a:latin typeface="メイリオ" panose="020B0604030504040204" pitchFamily="50" charset="-128"/>
                <a:ea typeface="メイリオ" panose="020B0604030504040204" pitchFamily="50" charset="-128"/>
              </a:rPr>
              <a:t>を入力してください」とお声掛けをお願いします。</a:t>
            </a:r>
          </a:p>
        </p:txBody>
      </p:sp>
      <p:graphicFrame>
        <p:nvGraphicFramePr>
          <p:cNvPr id="15" name="表 14">
            <a:extLst>
              <a:ext uri="{FF2B5EF4-FFF2-40B4-BE49-F238E27FC236}">
                <a16:creationId xmlns:a16="http://schemas.microsoft.com/office/drawing/2014/main" id="{E3361986-70C5-438E-95AF-A26FCBD065E1}"/>
              </a:ext>
            </a:extLst>
          </p:cNvPr>
          <p:cNvGraphicFramePr>
            <a:graphicFrameLocks noGrp="1"/>
          </p:cNvGraphicFramePr>
          <p:nvPr>
            <p:extLst>
              <p:ext uri="{D42A27DB-BD31-4B8C-83A1-F6EECF244321}">
                <p14:modId xmlns:p14="http://schemas.microsoft.com/office/powerpoint/2010/main" val="3612904490"/>
              </p:ext>
            </p:extLst>
          </p:nvPr>
        </p:nvGraphicFramePr>
        <p:xfrm>
          <a:off x="4563984" y="0"/>
          <a:ext cx="4580016" cy="278617"/>
        </p:xfrm>
        <a:graphic>
          <a:graphicData uri="http://schemas.openxmlformats.org/drawingml/2006/table">
            <a:tbl>
              <a:tblPr firstRow="1" bandRow="1">
                <a:tableStyleId>{5940675A-B579-460E-94D1-54222C63F5DA}</a:tableStyleId>
              </a:tblPr>
              <a:tblGrid>
                <a:gridCol w="1526672">
                  <a:extLst>
                    <a:ext uri="{9D8B030D-6E8A-4147-A177-3AD203B41FA5}">
                      <a16:colId xmlns:a16="http://schemas.microsoft.com/office/drawing/2014/main" val="3470345041"/>
                    </a:ext>
                  </a:extLst>
                </a:gridCol>
                <a:gridCol w="1526672">
                  <a:extLst>
                    <a:ext uri="{9D8B030D-6E8A-4147-A177-3AD203B41FA5}">
                      <a16:colId xmlns:a16="http://schemas.microsoft.com/office/drawing/2014/main" val="1577062614"/>
                    </a:ext>
                  </a:extLst>
                </a:gridCol>
                <a:gridCol w="1526672">
                  <a:extLst>
                    <a:ext uri="{9D8B030D-6E8A-4147-A177-3AD203B41FA5}">
                      <a16:colId xmlns:a16="http://schemas.microsoft.com/office/drawing/2014/main" val="273203430"/>
                    </a:ext>
                  </a:extLst>
                </a:gridCol>
              </a:tblGrid>
              <a:tr h="278617">
                <a:tc>
                  <a:txBody>
                    <a:bodyPr/>
                    <a:lstStyle/>
                    <a:p>
                      <a:pPr algn="ctr"/>
                      <a:r>
                        <a:rPr kumimoji="1" lang="ja-JP" altLang="en-US" sz="900" b="0" dirty="0">
                          <a:solidFill>
                            <a:schemeClr val="bg1">
                              <a:lumMod val="50000"/>
                            </a:schemeClr>
                          </a:solidFill>
                        </a:rPr>
                        <a:t>メール回答の場合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ja-JP" altLang="en-US" sz="900" b="0" dirty="0">
                          <a:solidFill>
                            <a:schemeClr val="bg1">
                              <a:lumMod val="50000"/>
                            </a:schemeClr>
                          </a:solidFill>
                        </a:rPr>
                        <a:t>アプリ回答の場合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ja-JP" altLang="en-US" sz="900" b="1" dirty="0">
                          <a:solidFill>
                            <a:schemeClr val="bg1"/>
                          </a:solidFill>
                        </a:rPr>
                        <a:t>共有端末回答の場合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55BBB3"/>
                    </a:solidFill>
                  </a:tcPr>
                </a:tc>
                <a:extLst>
                  <a:ext uri="{0D108BD9-81ED-4DB2-BD59-A6C34878D82A}">
                    <a16:rowId xmlns:a16="http://schemas.microsoft.com/office/drawing/2014/main" val="435456623"/>
                  </a:ext>
                </a:extLst>
              </a:tr>
            </a:tbl>
          </a:graphicData>
        </a:graphic>
      </p:graphicFrame>
    </p:spTree>
    <p:extLst>
      <p:ext uri="{BB962C8B-B14F-4D97-AF65-F5344CB8AC3E}">
        <p14:creationId xmlns:p14="http://schemas.microsoft.com/office/powerpoint/2010/main" val="36159381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正方形/長方形 44">
            <a:extLst>
              <a:ext uri="{FF2B5EF4-FFF2-40B4-BE49-F238E27FC236}">
                <a16:creationId xmlns:a16="http://schemas.microsoft.com/office/drawing/2014/main" id="{A97A7404-7FD4-4B5D-91B3-E63AE7EA9797}"/>
              </a:ext>
            </a:extLst>
          </p:cNvPr>
          <p:cNvSpPr/>
          <p:nvPr/>
        </p:nvSpPr>
        <p:spPr>
          <a:xfrm>
            <a:off x="256166" y="1017371"/>
            <a:ext cx="8631668" cy="5249005"/>
          </a:xfrm>
          <a:prstGeom prst="rect">
            <a:avLst/>
          </a:prstGeom>
          <a:solidFill>
            <a:schemeClr val="bg1"/>
          </a:solidFill>
          <a:ln w="38100">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ja-JP" altLang="en-US" sz="984" b="1" dirty="0">
                <a:solidFill>
                  <a:schemeClr val="tx1"/>
                </a:solidFill>
                <a:latin typeface="游ゴシック" panose="020B0400000000000000" pitchFamily="50" charset="-128"/>
                <a:ea typeface="游ゴシック" panose="020B0400000000000000" pitchFamily="50" charset="-128"/>
              </a:rPr>
              <a:t>全スタッフ各位</a:t>
            </a:r>
          </a:p>
          <a:p>
            <a:pPr algn="l"/>
            <a:endParaRPr lang="ja-JP" altLang="en-US" sz="984" b="1" dirty="0">
              <a:solidFill>
                <a:schemeClr val="tx1"/>
              </a:solidFill>
              <a:latin typeface="游ゴシック" panose="020B0400000000000000" pitchFamily="50" charset="-128"/>
              <a:ea typeface="游ゴシック" panose="020B0400000000000000" pitchFamily="50" charset="-128"/>
            </a:endParaRPr>
          </a:p>
          <a:p>
            <a:pPr algn="l"/>
            <a:r>
              <a:rPr lang="ja-JP" altLang="en-US" sz="984" b="1" dirty="0">
                <a:solidFill>
                  <a:schemeClr val="tx1"/>
                </a:solidFill>
                <a:latin typeface="游ゴシック" panose="020B0400000000000000" pitchFamily="50" charset="-128"/>
                <a:ea typeface="游ゴシック" panose="020B0400000000000000" pitchFamily="50" charset="-128"/>
              </a:rPr>
              <a:t>お疲れ様です。</a:t>
            </a:r>
          </a:p>
          <a:p>
            <a:pPr algn="l"/>
            <a:r>
              <a:rPr lang="ja-JP" altLang="en-US" sz="984" b="1" dirty="0">
                <a:solidFill>
                  <a:schemeClr val="tx1"/>
                </a:solidFill>
                <a:latin typeface="游ゴシック" panose="020B0400000000000000" pitchFamily="50" charset="-128"/>
                <a:ea typeface="游ゴシック" panose="020B0400000000000000" pitchFamily="50" charset="-128"/>
              </a:rPr>
              <a:t>会社、組織をより良くしていくため、働く環境や業務内容を磨いていくために、</a:t>
            </a:r>
          </a:p>
          <a:p>
            <a:pPr algn="l"/>
            <a:r>
              <a:rPr lang="ja-JP" altLang="en-US" sz="984" b="1" dirty="0">
                <a:solidFill>
                  <a:schemeClr val="tx1"/>
                </a:solidFill>
                <a:latin typeface="游ゴシック" panose="020B0400000000000000" pitchFamily="50" charset="-128"/>
                <a:ea typeface="游ゴシック" panose="020B0400000000000000" pitchFamily="50" charset="-128"/>
              </a:rPr>
              <a:t>アンケート調査へのご協力のお願いです。</a:t>
            </a:r>
            <a:r>
              <a:rPr lang="en-US" altLang="ja-JP" sz="984" b="1" dirty="0">
                <a:solidFill>
                  <a:schemeClr val="tx1"/>
                </a:solidFill>
                <a:latin typeface="游ゴシック" panose="020B0400000000000000" pitchFamily="50" charset="-128"/>
                <a:ea typeface="游ゴシック" panose="020B0400000000000000" pitchFamily="50" charset="-128"/>
              </a:rPr>
              <a:t>1</a:t>
            </a:r>
            <a:r>
              <a:rPr lang="ja-JP" altLang="en-US" sz="984" b="1" dirty="0">
                <a:solidFill>
                  <a:schemeClr val="tx1"/>
                </a:solidFill>
                <a:latin typeface="游ゴシック" panose="020B0400000000000000" pitchFamily="50" charset="-128"/>
                <a:ea typeface="游ゴシック" panose="020B0400000000000000" pitchFamily="50" charset="-128"/>
              </a:rPr>
              <a:t>か月に</a:t>
            </a:r>
            <a:r>
              <a:rPr lang="en-US" altLang="ja-JP" sz="984" b="1" dirty="0">
                <a:solidFill>
                  <a:schemeClr val="tx1"/>
                </a:solidFill>
                <a:latin typeface="游ゴシック" panose="020B0400000000000000" pitchFamily="50" charset="-128"/>
                <a:ea typeface="游ゴシック" panose="020B0400000000000000" pitchFamily="50" charset="-128"/>
              </a:rPr>
              <a:t>1</a:t>
            </a:r>
            <a:r>
              <a:rPr lang="ja-JP" altLang="en-US" sz="984" b="1" dirty="0">
                <a:solidFill>
                  <a:schemeClr val="tx1"/>
                </a:solidFill>
                <a:latin typeface="游ゴシック" panose="020B0400000000000000" pitchFamily="50" charset="-128"/>
                <a:ea typeface="游ゴシック" panose="020B0400000000000000" pitchFamily="50" charset="-128"/>
              </a:rPr>
              <a:t>度、３問程度の質問（選択式）とフリーコメントに回答するだけの簡単な調査を実施いたします。</a:t>
            </a:r>
          </a:p>
          <a:p>
            <a:pPr algn="l"/>
            <a:r>
              <a:rPr lang="ja-JP" altLang="en-US" sz="984" b="1" dirty="0">
                <a:solidFill>
                  <a:schemeClr val="tx1"/>
                </a:solidFill>
                <a:latin typeface="游ゴシック" panose="020B0400000000000000" pitchFamily="50" charset="-128"/>
                <a:ea typeface="游ゴシック" panose="020B0400000000000000" pitchFamily="50" charset="-128"/>
              </a:rPr>
              <a:t>皆さんの働く環境がより良くなり、モチベーションが上がることで、より多くのお客様の笑顔に繋げられるよう、</a:t>
            </a:r>
          </a:p>
          <a:p>
            <a:pPr algn="l"/>
            <a:r>
              <a:rPr lang="ja-JP" altLang="en-US" sz="984" b="1" dirty="0">
                <a:solidFill>
                  <a:schemeClr val="tx1"/>
                </a:solidFill>
                <a:latin typeface="游ゴシック" panose="020B0400000000000000" pitchFamily="50" charset="-128"/>
                <a:ea typeface="游ゴシック" panose="020B0400000000000000" pitchFamily="50" charset="-128"/>
              </a:rPr>
              <a:t>今回のアンケートを活かしていきますので、ご協力をお願いいたします。</a:t>
            </a:r>
          </a:p>
          <a:p>
            <a:pPr algn="l"/>
            <a:r>
              <a:rPr lang="ja-JP" altLang="en-US" sz="984" b="1" dirty="0">
                <a:solidFill>
                  <a:schemeClr val="tx1"/>
                </a:solidFill>
                <a:latin typeface="游ゴシック" panose="020B0400000000000000" pitchFamily="50" charset="-128"/>
                <a:ea typeface="游ゴシック" panose="020B0400000000000000" pitchFamily="50" charset="-128"/>
              </a:rPr>
              <a:t>評価には使用しませんので、本音を聞かせていただければと思います。</a:t>
            </a:r>
          </a:p>
          <a:p>
            <a:pPr algn="l"/>
            <a:endParaRPr lang="ja-JP" altLang="en-US" sz="984" b="1" dirty="0">
              <a:solidFill>
                <a:schemeClr val="tx1"/>
              </a:solidFill>
              <a:latin typeface="游ゴシック" panose="020B0400000000000000" pitchFamily="50" charset="-128"/>
              <a:ea typeface="游ゴシック" panose="020B0400000000000000" pitchFamily="50" charset="-128"/>
            </a:endParaRPr>
          </a:p>
          <a:p>
            <a:pPr algn="l"/>
            <a:r>
              <a:rPr lang="ja-JP" altLang="en-US" sz="984" b="1" dirty="0">
                <a:solidFill>
                  <a:schemeClr val="tx1"/>
                </a:solidFill>
                <a:latin typeface="游ゴシック" panose="020B0400000000000000" pitchFamily="50" charset="-128"/>
                <a:ea typeface="游ゴシック" panose="020B0400000000000000" pitchFamily="50" charset="-128"/>
              </a:rPr>
              <a:t>詳細は下記をご確認ください。</a:t>
            </a:r>
          </a:p>
          <a:p>
            <a:pPr algn="l"/>
            <a:r>
              <a:rPr lang="ja-JP" altLang="en-US" sz="984" b="1" dirty="0">
                <a:solidFill>
                  <a:schemeClr val="tx1"/>
                </a:solidFill>
                <a:latin typeface="游ゴシック" panose="020B0400000000000000" pitchFamily="50" charset="-128"/>
                <a:ea typeface="游ゴシック" panose="020B0400000000000000" pitchFamily="50" charset="-128"/>
              </a:rPr>
              <a:t>◆開始日：２０２０年９月１日（火）</a:t>
            </a:r>
          </a:p>
          <a:p>
            <a:pPr algn="l"/>
            <a:r>
              <a:rPr lang="ja-JP" altLang="en-US" sz="984" b="1" dirty="0">
                <a:solidFill>
                  <a:schemeClr val="tx1"/>
                </a:solidFill>
                <a:latin typeface="游ゴシック" panose="020B0400000000000000" pitchFamily="50" charset="-128"/>
                <a:ea typeface="游ゴシック" panose="020B0400000000000000" pitchFamily="50" charset="-128"/>
              </a:rPr>
              <a:t>◆対象：アルバイトスタッフを含む、全従業員対象</a:t>
            </a:r>
          </a:p>
          <a:p>
            <a:pPr algn="l"/>
            <a:r>
              <a:rPr lang="ja-JP" altLang="en-US" sz="984" b="1" dirty="0">
                <a:solidFill>
                  <a:schemeClr val="tx1"/>
                </a:solidFill>
                <a:latin typeface="游ゴシック" panose="020B0400000000000000" pitchFamily="50" charset="-128"/>
                <a:ea typeface="游ゴシック" panose="020B0400000000000000" pitchFamily="50" charset="-128"/>
              </a:rPr>
              <a:t>◆アンケート閲覧者：●●（人事部）・社外のサポートスタッフ</a:t>
            </a:r>
          </a:p>
          <a:p>
            <a:pPr algn="l"/>
            <a:r>
              <a:rPr lang="en-US" altLang="ja-JP" sz="984" b="1" dirty="0">
                <a:solidFill>
                  <a:schemeClr val="tx1"/>
                </a:solidFill>
                <a:latin typeface="游ゴシック" panose="020B0400000000000000" pitchFamily="50" charset="-128"/>
                <a:ea typeface="游ゴシック" panose="020B0400000000000000" pitchFamily="50" charset="-128"/>
              </a:rPr>
              <a:t>※</a:t>
            </a:r>
            <a:r>
              <a:rPr lang="ja-JP" altLang="en-US" sz="984" b="1" dirty="0">
                <a:solidFill>
                  <a:schemeClr val="tx1"/>
                </a:solidFill>
                <a:latin typeface="游ゴシック" panose="020B0400000000000000" pitchFamily="50" charset="-128"/>
                <a:ea typeface="游ゴシック" panose="020B0400000000000000" pitchFamily="50" charset="-128"/>
              </a:rPr>
              <a:t>上記以外のスタッフが内容を直接閲覧することはありません。</a:t>
            </a:r>
          </a:p>
          <a:p>
            <a:pPr algn="l"/>
            <a:r>
              <a:rPr lang="ja-JP" altLang="en-US" sz="984" b="1" dirty="0">
                <a:solidFill>
                  <a:schemeClr val="tx1"/>
                </a:solidFill>
                <a:latin typeface="游ゴシック" panose="020B0400000000000000" pitchFamily="50" charset="-128"/>
                <a:ea typeface="游ゴシック" panose="020B0400000000000000" pitchFamily="50" charset="-128"/>
              </a:rPr>
              <a:t>◆アンケート配信方法：各メールアドレス宛に配信（スマホ対応可）</a:t>
            </a:r>
          </a:p>
          <a:p>
            <a:pPr algn="l"/>
            <a:r>
              <a:rPr lang="ja-JP" altLang="en-US" sz="984" b="1" dirty="0">
                <a:solidFill>
                  <a:schemeClr val="tx1"/>
                </a:solidFill>
                <a:latin typeface="游ゴシック" panose="020B0400000000000000" pitchFamily="50" charset="-128"/>
                <a:ea typeface="游ゴシック" panose="020B0400000000000000" pitchFamily="50" charset="-128"/>
              </a:rPr>
              <a:t>◆質問内容</a:t>
            </a:r>
          </a:p>
          <a:p>
            <a:pPr algn="l"/>
            <a:r>
              <a:rPr lang="en-US" altLang="ja-JP" sz="984" b="1" dirty="0">
                <a:solidFill>
                  <a:schemeClr val="tx1"/>
                </a:solidFill>
                <a:latin typeface="游ゴシック" panose="020B0400000000000000" pitchFamily="50" charset="-128"/>
                <a:ea typeface="游ゴシック" panose="020B0400000000000000" pitchFamily="50" charset="-128"/>
              </a:rPr>
              <a:t>Q1:</a:t>
            </a:r>
            <a:r>
              <a:rPr lang="ja-JP" altLang="en-US" sz="984" b="1" dirty="0">
                <a:solidFill>
                  <a:schemeClr val="tx1"/>
                </a:solidFill>
                <a:latin typeface="游ゴシック" panose="020B0400000000000000" pitchFamily="50" charset="-128"/>
                <a:ea typeface="游ゴシック" panose="020B0400000000000000" pitchFamily="50" charset="-128"/>
              </a:rPr>
              <a:t>仕事（業務量・業務内容）に対する満足度はいかがですか？</a:t>
            </a:r>
          </a:p>
          <a:p>
            <a:pPr algn="l"/>
            <a:r>
              <a:rPr lang="en-US" altLang="ja-JP" sz="984" b="1" dirty="0">
                <a:solidFill>
                  <a:schemeClr val="tx1"/>
                </a:solidFill>
                <a:latin typeface="游ゴシック" panose="020B0400000000000000" pitchFamily="50" charset="-128"/>
                <a:ea typeface="游ゴシック" panose="020B0400000000000000" pitchFamily="50" charset="-128"/>
              </a:rPr>
              <a:t>Q2:</a:t>
            </a:r>
            <a:r>
              <a:rPr lang="ja-JP" altLang="en-US" sz="984" b="1" dirty="0">
                <a:solidFill>
                  <a:schemeClr val="tx1"/>
                </a:solidFill>
                <a:latin typeface="游ゴシック" panose="020B0400000000000000" pitchFamily="50" charset="-128"/>
                <a:ea typeface="游ゴシック" panose="020B0400000000000000" pitchFamily="50" charset="-128"/>
              </a:rPr>
              <a:t>人間関係　あなたの職場の人間関係は良好ですか？</a:t>
            </a:r>
          </a:p>
          <a:p>
            <a:pPr algn="l"/>
            <a:r>
              <a:rPr lang="en-US" altLang="ja-JP" sz="984" b="1" dirty="0">
                <a:solidFill>
                  <a:schemeClr val="tx1"/>
                </a:solidFill>
                <a:latin typeface="游ゴシック" panose="020B0400000000000000" pitchFamily="50" charset="-128"/>
                <a:ea typeface="游ゴシック" panose="020B0400000000000000" pitchFamily="50" charset="-128"/>
              </a:rPr>
              <a:t>Q3:</a:t>
            </a:r>
            <a:r>
              <a:rPr lang="ja-JP" altLang="en-US" sz="984" b="1" dirty="0">
                <a:solidFill>
                  <a:schemeClr val="tx1"/>
                </a:solidFill>
                <a:latin typeface="游ゴシック" panose="020B0400000000000000" pitchFamily="50" charset="-128"/>
                <a:ea typeface="游ゴシック" panose="020B0400000000000000" pitchFamily="50" charset="-128"/>
              </a:rPr>
              <a:t>最近、よく眠れていますか？</a:t>
            </a:r>
          </a:p>
          <a:p>
            <a:pPr algn="l"/>
            <a:r>
              <a:rPr lang="ja-JP" altLang="en-US" sz="984" b="1" dirty="0">
                <a:solidFill>
                  <a:schemeClr val="tx1"/>
                </a:solidFill>
                <a:latin typeface="游ゴシック" panose="020B0400000000000000" pitchFamily="50" charset="-128"/>
                <a:ea typeface="游ゴシック" panose="020B0400000000000000" pitchFamily="50" charset="-128"/>
              </a:rPr>
              <a:t>→すべて</a:t>
            </a:r>
            <a:r>
              <a:rPr lang="en-US" altLang="ja-JP" sz="984" b="1" dirty="0">
                <a:solidFill>
                  <a:schemeClr val="tx1"/>
                </a:solidFill>
                <a:latin typeface="游ゴシック" panose="020B0400000000000000" pitchFamily="50" charset="-128"/>
                <a:ea typeface="游ゴシック" panose="020B0400000000000000" pitchFamily="50" charset="-128"/>
              </a:rPr>
              <a:t>5</a:t>
            </a:r>
            <a:r>
              <a:rPr lang="ja-JP" altLang="en-US" sz="984" b="1" dirty="0">
                <a:solidFill>
                  <a:schemeClr val="tx1"/>
                </a:solidFill>
                <a:latin typeface="游ゴシック" panose="020B0400000000000000" pitchFamily="50" charset="-128"/>
                <a:ea typeface="游ゴシック" panose="020B0400000000000000" pitchFamily="50" charset="-128"/>
              </a:rPr>
              <a:t>段階の選択式で回答</a:t>
            </a:r>
          </a:p>
          <a:p>
            <a:pPr algn="l"/>
            <a:r>
              <a:rPr lang="ja-JP" altLang="en-US" sz="984" b="1" dirty="0">
                <a:solidFill>
                  <a:schemeClr val="tx1"/>
                </a:solidFill>
                <a:latin typeface="游ゴシック" panose="020B0400000000000000" pitchFamily="50" charset="-128"/>
                <a:ea typeface="游ゴシック" panose="020B0400000000000000" pitchFamily="50" charset="-128"/>
              </a:rPr>
              <a:t>＋フリーコメント</a:t>
            </a:r>
          </a:p>
          <a:p>
            <a:pPr algn="l"/>
            <a:r>
              <a:rPr lang="en-US" altLang="ja-JP" sz="984" b="1" dirty="0">
                <a:solidFill>
                  <a:schemeClr val="tx1"/>
                </a:solidFill>
                <a:latin typeface="游ゴシック" panose="020B0400000000000000" pitchFamily="50" charset="-128"/>
                <a:ea typeface="游ゴシック" panose="020B0400000000000000" pitchFamily="50" charset="-128"/>
              </a:rPr>
              <a:t>※</a:t>
            </a:r>
            <a:r>
              <a:rPr lang="ja-JP" altLang="en-US" sz="984" b="1" dirty="0">
                <a:solidFill>
                  <a:schemeClr val="tx1"/>
                </a:solidFill>
                <a:latin typeface="游ゴシック" panose="020B0400000000000000" pitchFamily="50" charset="-128"/>
                <a:ea typeface="游ゴシック" panose="020B0400000000000000" pitchFamily="50" charset="-128"/>
              </a:rPr>
              <a:t>４問目が設定される場合もございます</a:t>
            </a:r>
          </a:p>
          <a:p>
            <a:pPr algn="l"/>
            <a:r>
              <a:rPr lang="ja-JP" altLang="en-US" sz="984" b="1" dirty="0">
                <a:solidFill>
                  <a:schemeClr val="tx1"/>
                </a:solidFill>
                <a:latin typeface="游ゴシック" panose="020B0400000000000000" pitchFamily="50" charset="-128"/>
                <a:ea typeface="游ゴシック" panose="020B0400000000000000" pitchFamily="50" charset="-128"/>
              </a:rPr>
              <a:t>◆アンケート結果の用途</a:t>
            </a:r>
          </a:p>
          <a:p>
            <a:pPr algn="l"/>
            <a:r>
              <a:rPr lang="ja-JP" altLang="en-US" sz="984" b="1" dirty="0">
                <a:solidFill>
                  <a:schemeClr val="tx1"/>
                </a:solidFill>
                <a:latin typeface="游ゴシック" panose="020B0400000000000000" pitchFamily="50" charset="-128"/>
                <a:ea typeface="游ゴシック" panose="020B0400000000000000" pitchFamily="50" charset="-128"/>
              </a:rPr>
              <a:t>社外サポートスタッフからの分析・レポートを元に、皆様の悩みが解消されるよう、面談の設定や、仕組み・組織の調整等に取り組んでいきます。</a:t>
            </a:r>
          </a:p>
          <a:p>
            <a:pPr algn="l"/>
            <a:r>
              <a:rPr lang="en-US" altLang="ja-JP" sz="984" b="1" dirty="0">
                <a:solidFill>
                  <a:schemeClr val="tx1"/>
                </a:solidFill>
                <a:latin typeface="游ゴシック" panose="020B0400000000000000" pitchFamily="50" charset="-128"/>
                <a:ea typeface="游ゴシック" panose="020B0400000000000000" pitchFamily="50" charset="-128"/>
              </a:rPr>
              <a:t>※</a:t>
            </a:r>
            <a:r>
              <a:rPr lang="ja-JP" altLang="en-US" sz="984" b="1" dirty="0">
                <a:solidFill>
                  <a:schemeClr val="tx1"/>
                </a:solidFill>
                <a:latin typeface="游ゴシック" panose="020B0400000000000000" pitchFamily="50" charset="-128"/>
                <a:ea typeface="游ゴシック" panose="020B0400000000000000" pitchFamily="50" charset="-128"/>
              </a:rPr>
              <a:t>評価には使用しません</a:t>
            </a:r>
          </a:p>
          <a:p>
            <a:pPr algn="l"/>
            <a:endParaRPr lang="ja-JP" altLang="en-US" sz="984" b="1" dirty="0">
              <a:solidFill>
                <a:schemeClr val="tx1"/>
              </a:solidFill>
              <a:latin typeface="游ゴシック" panose="020B0400000000000000" pitchFamily="50" charset="-128"/>
              <a:ea typeface="游ゴシック" panose="020B0400000000000000" pitchFamily="50" charset="-128"/>
            </a:endParaRPr>
          </a:p>
          <a:p>
            <a:pPr algn="l"/>
            <a:r>
              <a:rPr lang="ja-JP" altLang="en-US" sz="984" b="1" dirty="0">
                <a:solidFill>
                  <a:schemeClr val="tx1"/>
                </a:solidFill>
                <a:latin typeface="游ゴシック" panose="020B0400000000000000" pitchFamily="50" charset="-128"/>
                <a:ea typeface="游ゴシック" panose="020B0400000000000000" pitchFamily="50" charset="-128"/>
              </a:rPr>
              <a:t>何か不明点等あるようでしたら、</a:t>
            </a:r>
          </a:p>
          <a:p>
            <a:pPr algn="l"/>
            <a:r>
              <a:rPr lang="ja-JP" altLang="en-US" sz="984" b="1" dirty="0">
                <a:solidFill>
                  <a:schemeClr val="tx1"/>
                </a:solidFill>
                <a:latin typeface="游ゴシック" panose="020B0400000000000000" pitchFamily="50" charset="-128"/>
                <a:ea typeface="游ゴシック" panose="020B0400000000000000" pitchFamily="50" charset="-128"/>
              </a:rPr>
              <a:t>人事部●●まで直接お問い合わせいただけますと幸いです。</a:t>
            </a:r>
          </a:p>
          <a:p>
            <a:pPr algn="l"/>
            <a:r>
              <a:rPr lang="ja-JP" altLang="en-US" sz="984" b="1" dirty="0">
                <a:solidFill>
                  <a:schemeClr val="tx1"/>
                </a:solidFill>
                <a:latin typeface="游ゴシック" panose="020B0400000000000000" pitchFamily="50" charset="-128"/>
                <a:ea typeface="游ゴシック" panose="020B0400000000000000" pitchFamily="50" charset="-128"/>
              </a:rPr>
              <a:t>以上、宜しくお願い申し上げます。 </a:t>
            </a:r>
          </a:p>
        </p:txBody>
      </p:sp>
      <p:sp>
        <p:nvSpPr>
          <p:cNvPr id="4" name="タイトル 3">
            <a:extLst>
              <a:ext uri="{FF2B5EF4-FFF2-40B4-BE49-F238E27FC236}">
                <a16:creationId xmlns:a16="http://schemas.microsoft.com/office/drawing/2014/main" id="{40C534AA-C0DF-4507-8D79-0F314AB1438A}"/>
              </a:ext>
            </a:extLst>
          </p:cNvPr>
          <p:cNvSpPr>
            <a:spLocks noGrp="1"/>
          </p:cNvSpPr>
          <p:nvPr>
            <p:ph type="title"/>
          </p:nvPr>
        </p:nvSpPr>
        <p:spPr/>
        <p:txBody>
          <a:bodyPr/>
          <a:lstStyle/>
          <a:p>
            <a:r>
              <a:rPr lang="ja-JP" altLang="en-US" b="1" dirty="0">
                <a:latin typeface="游ゴシック" panose="020B0400000000000000" pitchFamily="50" charset="-128"/>
                <a:ea typeface="游ゴシック" panose="020B0400000000000000" pitchFamily="50" charset="-128"/>
              </a:rPr>
              <a:t>回答者向け周知サンプルメール</a:t>
            </a:r>
          </a:p>
        </p:txBody>
      </p:sp>
    </p:spTree>
    <p:extLst>
      <p:ext uri="{BB962C8B-B14F-4D97-AF65-F5344CB8AC3E}">
        <p14:creationId xmlns:p14="http://schemas.microsoft.com/office/powerpoint/2010/main" val="1883974257"/>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1E7240-DD13-4CE5-949F-DE31B826961B}"/>
              </a:ext>
            </a:extLst>
          </p:cNvPr>
          <p:cNvSpPr>
            <a:spLocks noGrp="1"/>
          </p:cNvSpPr>
          <p:nvPr>
            <p:ph type="title"/>
          </p:nvPr>
        </p:nvSpPr>
        <p:spPr/>
        <p:txBody>
          <a:bodyPr/>
          <a:lstStyle/>
          <a:p>
            <a:r>
              <a:rPr kumimoji="1" lang="en-US" altLang="ja-JP" sz="2954" dirty="0"/>
              <a:t>6.</a:t>
            </a:r>
            <a:r>
              <a:rPr kumimoji="1" lang="ja-JP" altLang="en-US" sz="2954" dirty="0"/>
              <a:t> </a:t>
            </a:r>
            <a:r>
              <a:rPr kumimoji="1" lang="en-US" altLang="ja-JP" sz="2954" dirty="0"/>
              <a:t>4</a:t>
            </a:r>
            <a:r>
              <a:rPr kumimoji="1" lang="ja-JP" altLang="en-US" sz="2954" dirty="0"/>
              <a:t>問目（追加質問）の設定</a:t>
            </a:r>
          </a:p>
        </p:txBody>
      </p:sp>
    </p:spTree>
    <p:extLst>
      <p:ext uri="{BB962C8B-B14F-4D97-AF65-F5344CB8AC3E}">
        <p14:creationId xmlns:p14="http://schemas.microsoft.com/office/powerpoint/2010/main" val="260960689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テキスト ボックス 14"/>
          <p:cNvSpPr txBox="1"/>
          <p:nvPr/>
        </p:nvSpPr>
        <p:spPr>
          <a:xfrm>
            <a:off x="445665" y="1297973"/>
            <a:ext cx="8252672" cy="944489"/>
          </a:xfrm>
          <a:prstGeom prst="rect">
            <a:avLst/>
          </a:prstGeom>
          <a:noFill/>
        </p:spPr>
        <p:txBody>
          <a:bodyPr wrap="square" rtlCol="0" anchor="t">
            <a:spAutoFit/>
          </a:bodyPr>
          <a:lstStyle/>
          <a:p>
            <a:pPr algn="ctr"/>
            <a:r>
              <a:rPr lang="ja-JP" altLang="en-US" sz="1800" b="1" dirty="0">
                <a:solidFill>
                  <a:srgbClr val="37474F"/>
                </a:solidFill>
                <a:latin typeface="游ゴシック" panose="020B0400000000000000" pitchFamily="50" charset="-128"/>
                <a:ea typeface="游ゴシック" panose="020B0400000000000000" pitchFamily="50" charset="-128"/>
                <a:cs typeface="HGMaruGothicMPRO" charset="-128"/>
              </a:rPr>
              <a:t>弊社担当より</a:t>
            </a:r>
            <a:r>
              <a:rPr lang="ja-JP" altLang="en-US" sz="1800" b="1" dirty="0">
                <a:solidFill>
                  <a:srgbClr val="37474F"/>
                </a:solidFill>
                <a:highlight>
                  <a:srgbClr val="FFFF00"/>
                </a:highlight>
                <a:latin typeface="游ゴシック" panose="020B0400000000000000" pitchFamily="50" charset="-128"/>
                <a:ea typeface="游ゴシック" panose="020B0400000000000000" pitchFamily="50" charset="-128"/>
                <a:cs typeface="HGMaruGothicMPRO" charset="-128"/>
              </a:rPr>
              <a:t>〇</a:t>
            </a:r>
            <a:r>
              <a:rPr lang="en-US" altLang="ja-JP" sz="1800" b="1" dirty="0">
                <a:solidFill>
                  <a:srgbClr val="37474F"/>
                </a:solidFill>
                <a:highlight>
                  <a:srgbClr val="FFFF00"/>
                </a:highlight>
                <a:latin typeface="游ゴシック" panose="020B0400000000000000" pitchFamily="50" charset="-128"/>
                <a:ea typeface="游ゴシック" panose="020B0400000000000000" pitchFamily="50" charset="-128"/>
                <a:cs typeface="HGMaruGothicMPRO" charset="-128"/>
              </a:rPr>
              <a:t>/</a:t>
            </a:r>
            <a:r>
              <a:rPr lang="ja-JP" altLang="en-US" sz="1800" b="1" dirty="0">
                <a:solidFill>
                  <a:srgbClr val="37474F"/>
                </a:solidFill>
                <a:highlight>
                  <a:srgbClr val="FFFF00"/>
                </a:highlight>
                <a:latin typeface="游ゴシック" panose="020B0400000000000000" pitchFamily="50" charset="-128"/>
                <a:ea typeface="游ゴシック" panose="020B0400000000000000" pitchFamily="50" charset="-128"/>
                <a:cs typeface="HGMaruGothicMPRO" charset="-128"/>
              </a:rPr>
              <a:t>〇</a:t>
            </a:r>
            <a:r>
              <a:rPr lang="ja-JP" altLang="en-US" sz="1800" b="1" dirty="0">
                <a:solidFill>
                  <a:srgbClr val="37474F"/>
                </a:solidFill>
                <a:latin typeface="游ゴシック" panose="020B0400000000000000" pitchFamily="50" charset="-128"/>
                <a:ea typeface="游ゴシック" panose="020B0400000000000000" pitchFamily="50" charset="-128"/>
                <a:cs typeface="HGMaruGothicMPRO" charset="-128"/>
              </a:rPr>
              <a:t>にログイン情報メールをお送りいたしました。</a:t>
            </a:r>
          </a:p>
          <a:p>
            <a:pPr algn="ctr"/>
            <a:r>
              <a:rPr lang="ja-JP" altLang="en-US" sz="1800" b="1" dirty="0">
                <a:solidFill>
                  <a:srgbClr val="37474F"/>
                </a:solidFill>
                <a:latin typeface="游ゴシック" panose="020B0400000000000000" pitchFamily="50" charset="-128"/>
                <a:ea typeface="游ゴシック" panose="020B0400000000000000" pitchFamily="50" charset="-128"/>
                <a:cs typeface="HGMaruGothicMPRO" charset="-128"/>
              </a:rPr>
              <a:t>既にログインはお済でしょうか。</a:t>
            </a:r>
          </a:p>
          <a:p>
            <a:pPr algn="ctr"/>
            <a:r>
              <a:rPr lang="ja-JP" altLang="en-US" sz="1800" b="1" dirty="0">
                <a:solidFill>
                  <a:srgbClr val="37474F"/>
                </a:solidFill>
                <a:latin typeface="游ゴシック" panose="020B0400000000000000" pitchFamily="50" charset="-128"/>
                <a:ea typeface="游ゴシック" panose="020B0400000000000000" pitchFamily="50" charset="-128"/>
                <a:cs typeface="HGMaruGothicMPRO" charset="-128"/>
              </a:rPr>
              <a:t>また、操作方法でご不明点はございませんでしょうか。</a:t>
            </a:r>
          </a:p>
        </p:txBody>
      </p:sp>
      <p:grpSp>
        <p:nvGrpSpPr>
          <p:cNvPr id="15" name="グループ化 14">
            <a:extLst>
              <a:ext uri="{FF2B5EF4-FFF2-40B4-BE49-F238E27FC236}">
                <a16:creationId xmlns:a16="http://schemas.microsoft.com/office/drawing/2014/main" id="{42C5F302-BF9B-48FF-B3A2-DBFD7C5B7AE6}"/>
              </a:ext>
            </a:extLst>
          </p:cNvPr>
          <p:cNvGrpSpPr/>
          <p:nvPr/>
        </p:nvGrpSpPr>
        <p:grpSpPr>
          <a:xfrm>
            <a:off x="421514" y="3305508"/>
            <a:ext cx="3340735" cy="1127040"/>
            <a:chOff x="2854052" y="2117509"/>
            <a:chExt cx="3619130" cy="1220960"/>
          </a:xfrm>
        </p:grpSpPr>
        <p:pic>
          <p:nvPicPr>
            <p:cNvPr id="3" name="グラフィックス 2" descr="封筒">
              <a:extLst>
                <a:ext uri="{FF2B5EF4-FFF2-40B4-BE49-F238E27FC236}">
                  <a16:creationId xmlns:a16="http://schemas.microsoft.com/office/drawing/2014/main" id="{9C987606-F7D8-4F83-A62D-803B6AC5BB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58045" y="2117509"/>
              <a:ext cx="707887" cy="707887"/>
            </a:xfrm>
            <a:prstGeom prst="rect">
              <a:avLst/>
            </a:prstGeom>
          </p:spPr>
        </p:pic>
        <p:pic>
          <p:nvPicPr>
            <p:cNvPr id="5" name="グラフィックス 4" descr="コール センター">
              <a:extLst>
                <a:ext uri="{FF2B5EF4-FFF2-40B4-BE49-F238E27FC236}">
                  <a16:creationId xmlns:a16="http://schemas.microsoft.com/office/drawing/2014/main" id="{6DC8488D-24ED-4F88-8CD2-EAA7A934EBF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54052" y="2424069"/>
              <a:ext cx="914400" cy="914400"/>
            </a:xfrm>
            <a:prstGeom prst="rect">
              <a:avLst/>
            </a:prstGeom>
          </p:spPr>
        </p:pic>
        <p:pic>
          <p:nvPicPr>
            <p:cNvPr id="11" name="グラフィックス 10" descr="事務員">
              <a:extLst>
                <a:ext uri="{FF2B5EF4-FFF2-40B4-BE49-F238E27FC236}">
                  <a16:creationId xmlns:a16="http://schemas.microsoft.com/office/drawing/2014/main" id="{7C1B9F10-F1F5-4FF2-9ED1-4DFF2678168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58782" y="2424069"/>
              <a:ext cx="914400" cy="914400"/>
            </a:xfrm>
            <a:prstGeom prst="rect">
              <a:avLst/>
            </a:prstGeom>
          </p:spPr>
        </p:pic>
        <p:cxnSp>
          <p:nvCxnSpPr>
            <p:cNvPr id="14" name="直線矢印コネクタ 13">
              <a:extLst>
                <a:ext uri="{FF2B5EF4-FFF2-40B4-BE49-F238E27FC236}">
                  <a16:creationId xmlns:a16="http://schemas.microsoft.com/office/drawing/2014/main" id="{2B6E71D4-B9A2-4667-8D57-A8C529F70947}"/>
                </a:ext>
              </a:extLst>
            </p:cNvPr>
            <p:cNvCxnSpPr/>
            <p:nvPr/>
          </p:nvCxnSpPr>
          <p:spPr>
            <a:xfrm>
              <a:off x="4035670" y="3086100"/>
              <a:ext cx="1274884" cy="0"/>
            </a:xfrm>
            <a:prstGeom prst="straightConnector1">
              <a:avLst/>
            </a:prstGeom>
            <a:ln w="57150">
              <a:solidFill>
                <a:srgbClr val="37474F"/>
              </a:solidFill>
              <a:tailEnd type="triangle"/>
            </a:ln>
          </p:spPr>
          <p:style>
            <a:lnRef idx="1">
              <a:schemeClr val="accent1"/>
            </a:lnRef>
            <a:fillRef idx="0">
              <a:schemeClr val="accent1"/>
            </a:fillRef>
            <a:effectRef idx="0">
              <a:schemeClr val="accent1"/>
            </a:effectRef>
            <a:fontRef idx="minor">
              <a:schemeClr val="tx1"/>
            </a:fontRef>
          </p:style>
        </p:cxnSp>
      </p:grpSp>
      <p:sp>
        <p:nvSpPr>
          <p:cNvPr id="7" name="正方形/長方形 6">
            <a:extLst>
              <a:ext uri="{FF2B5EF4-FFF2-40B4-BE49-F238E27FC236}">
                <a16:creationId xmlns:a16="http://schemas.microsoft.com/office/drawing/2014/main" id="{623BA51F-AD2B-413E-9268-843F561D7E80}"/>
              </a:ext>
            </a:extLst>
          </p:cNvPr>
          <p:cNvSpPr/>
          <p:nvPr/>
        </p:nvSpPr>
        <p:spPr>
          <a:xfrm>
            <a:off x="3946791" y="2788453"/>
            <a:ext cx="4775696" cy="3414642"/>
          </a:xfrm>
          <a:prstGeom prst="rect">
            <a:avLst/>
          </a:pr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984" dirty="0">
                <a:solidFill>
                  <a:srgbClr val="37474F"/>
                </a:solidFill>
                <a:latin typeface="游ゴシック" panose="020B0400000000000000" pitchFamily="50" charset="-128"/>
                <a:ea typeface="游ゴシック" panose="020B0400000000000000" pitchFamily="50" charset="-128"/>
              </a:rPr>
              <a:t>〇〇株式会社</a:t>
            </a:r>
          </a:p>
          <a:p>
            <a:pPr algn="l"/>
            <a:r>
              <a:rPr kumimoji="1" lang="en-US" altLang="ja-JP" sz="984" dirty="0">
                <a:solidFill>
                  <a:srgbClr val="37474F"/>
                </a:solidFill>
                <a:latin typeface="游ゴシック" panose="020B0400000000000000" pitchFamily="50" charset="-128"/>
                <a:ea typeface="游ゴシック" panose="020B0400000000000000" pitchFamily="50" charset="-128"/>
              </a:rPr>
              <a:t>××</a:t>
            </a:r>
            <a:r>
              <a:rPr kumimoji="1" lang="ja-JP" altLang="en-US" sz="984" dirty="0">
                <a:solidFill>
                  <a:srgbClr val="37474F"/>
                </a:solidFill>
                <a:latin typeface="游ゴシック" panose="020B0400000000000000" pitchFamily="50" charset="-128"/>
                <a:ea typeface="游ゴシック" panose="020B0400000000000000" pitchFamily="50" charset="-128"/>
              </a:rPr>
              <a:t>様</a:t>
            </a:r>
          </a:p>
          <a:p>
            <a:pPr algn="l"/>
            <a:endParaRPr kumimoji="1" lang="ja-JP" altLang="en-US" sz="984" dirty="0">
              <a:solidFill>
                <a:srgbClr val="37474F"/>
              </a:solidFill>
              <a:latin typeface="游ゴシック" panose="020B0400000000000000" pitchFamily="50" charset="-128"/>
              <a:ea typeface="游ゴシック" panose="020B0400000000000000" pitchFamily="50" charset="-128"/>
            </a:endParaRPr>
          </a:p>
          <a:p>
            <a:pPr algn="l"/>
            <a:r>
              <a:rPr kumimoji="1" lang="ja-JP" altLang="en-US" sz="984" dirty="0">
                <a:solidFill>
                  <a:srgbClr val="37474F"/>
                </a:solidFill>
                <a:latin typeface="游ゴシック" panose="020B0400000000000000" pitchFamily="50" charset="-128"/>
                <a:ea typeface="游ゴシック" panose="020B0400000000000000" pitchFamily="50" charset="-128"/>
              </a:rPr>
              <a:t>いつもお世話になっております。</a:t>
            </a:r>
            <a:r>
              <a:rPr kumimoji="1" lang="en-US" altLang="ja-JP" sz="984" dirty="0" err="1">
                <a:solidFill>
                  <a:srgbClr val="37474F"/>
                </a:solidFill>
                <a:latin typeface="游ゴシック" panose="020B0400000000000000" pitchFamily="50" charset="-128"/>
                <a:ea typeface="游ゴシック" panose="020B0400000000000000" pitchFamily="50" charset="-128"/>
              </a:rPr>
              <a:t>Geppo</a:t>
            </a:r>
            <a:r>
              <a:rPr kumimoji="1" lang="ja-JP" altLang="en-US" sz="984" dirty="0">
                <a:solidFill>
                  <a:srgbClr val="37474F"/>
                </a:solidFill>
                <a:latin typeface="游ゴシック" panose="020B0400000000000000" pitchFamily="50" charset="-128"/>
                <a:ea typeface="游ゴシック" panose="020B0400000000000000" pitchFamily="50" charset="-128"/>
              </a:rPr>
              <a:t>〇〇でございます。</a:t>
            </a:r>
          </a:p>
          <a:p>
            <a:pPr algn="l"/>
            <a:r>
              <a:rPr kumimoji="1" lang="ja-JP" altLang="en-US" sz="984" dirty="0">
                <a:solidFill>
                  <a:srgbClr val="37474F"/>
                </a:solidFill>
                <a:latin typeface="游ゴシック" panose="020B0400000000000000" pitchFamily="50" charset="-128"/>
                <a:ea typeface="游ゴシック" panose="020B0400000000000000" pitchFamily="50" charset="-128"/>
              </a:rPr>
              <a:t>この度は、</a:t>
            </a:r>
            <a:r>
              <a:rPr kumimoji="1" lang="en-US" altLang="ja-JP" sz="984" dirty="0">
                <a:solidFill>
                  <a:srgbClr val="37474F"/>
                </a:solidFill>
                <a:latin typeface="游ゴシック" panose="020B0400000000000000" pitchFamily="50" charset="-128"/>
                <a:ea typeface="游ゴシック" panose="020B0400000000000000" pitchFamily="50" charset="-128"/>
              </a:rPr>
              <a:t>【</a:t>
            </a:r>
            <a:r>
              <a:rPr kumimoji="1" lang="en-US" altLang="ja-JP" sz="984" dirty="0" err="1">
                <a:solidFill>
                  <a:srgbClr val="37474F"/>
                </a:solidFill>
                <a:latin typeface="游ゴシック" panose="020B0400000000000000" pitchFamily="50" charset="-128"/>
                <a:ea typeface="游ゴシック" panose="020B0400000000000000" pitchFamily="50" charset="-128"/>
              </a:rPr>
              <a:t>Geppo</a:t>
            </a:r>
            <a:r>
              <a:rPr kumimoji="1" lang="ja-JP" altLang="en-US" sz="984" dirty="0">
                <a:solidFill>
                  <a:srgbClr val="37474F"/>
                </a:solidFill>
                <a:latin typeface="游ゴシック" panose="020B0400000000000000" pitchFamily="50" charset="-128"/>
                <a:ea typeface="游ゴシック" panose="020B0400000000000000" pitchFamily="50" charset="-128"/>
              </a:rPr>
              <a:t>組織サーベイ</a:t>
            </a:r>
            <a:r>
              <a:rPr kumimoji="1" lang="en-US" altLang="ja-JP" sz="984" dirty="0">
                <a:solidFill>
                  <a:srgbClr val="37474F"/>
                </a:solidFill>
                <a:latin typeface="游ゴシック" panose="020B0400000000000000" pitchFamily="50" charset="-128"/>
                <a:ea typeface="游ゴシック" panose="020B0400000000000000" pitchFamily="50" charset="-128"/>
              </a:rPr>
              <a:t>】</a:t>
            </a:r>
            <a:r>
              <a:rPr kumimoji="1" lang="ja-JP" altLang="en-US" sz="984" dirty="0">
                <a:solidFill>
                  <a:srgbClr val="37474F"/>
                </a:solidFill>
                <a:latin typeface="游ゴシック" panose="020B0400000000000000" pitchFamily="50" charset="-128"/>
                <a:ea typeface="游ゴシック" panose="020B0400000000000000" pitchFamily="50" charset="-128"/>
              </a:rPr>
              <a:t>にお申込みいただきありがとうございます。</a:t>
            </a:r>
          </a:p>
          <a:p>
            <a:pPr algn="l"/>
            <a:r>
              <a:rPr kumimoji="1" lang="ja-JP" altLang="en-US" sz="984" dirty="0">
                <a:solidFill>
                  <a:srgbClr val="37474F"/>
                </a:solidFill>
                <a:latin typeface="游ゴシック" panose="020B0400000000000000" pitchFamily="50" charset="-128"/>
                <a:ea typeface="游ゴシック" panose="020B0400000000000000" pitchFamily="50" charset="-128"/>
              </a:rPr>
              <a:t>早速ではございますが、以下</a:t>
            </a:r>
            <a:r>
              <a:rPr kumimoji="1" lang="en-US" altLang="ja-JP" sz="984" dirty="0">
                <a:solidFill>
                  <a:srgbClr val="37474F"/>
                </a:solidFill>
                <a:latin typeface="游ゴシック" panose="020B0400000000000000" pitchFamily="50" charset="-128"/>
                <a:ea typeface="游ゴシック" panose="020B0400000000000000" pitchFamily="50" charset="-128"/>
              </a:rPr>
              <a:t>4</a:t>
            </a:r>
            <a:r>
              <a:rPr kumimoji="1" lang="ja-JP" altLang="en-US" sz="984" dirty="0">
                <a:solidFill>
                  <a:srgbClr val="37474F"/>
                </a:solidFill>
                <a:latin typeface="游ゴシック" panose="020B0400000000000000" pitchFamily="50" charset="-128"/>
                <a:ea typeface="游ゴシック" panose="020B0400000000000000" pitchFamily="50" charset="-128"/>
              </a:rPr>
              <a:t>点のご対応をお願いいたします。</a:t>
            </a:r>
          </a:p>
          <a:p>
            <a:pPr algn="l"/>
            <a:endParaRPr kumimoji="1" lang="ja-JP" altLang="en-US" sz="984" dirty="0">
              <a:solidFill>
                <a:srgbClr val="37474F"/>
              </a:solidFill>
              <a:latin typeface="游ゴシック" panose="020B0400000000000000" pitchFamily="50" charset="-128"/>
              <a:ea typeface="游ゴシック" panose="020B0400000000000000" pitchFamily="50" charset="-128"/>
            </a:endParaRPr>
          </a:p>
          <a:p>
            <a:pPr algn="l"/>
            <a:r>
              <a:rPr kumimoji="1" lang="ja-JP" altLang="en-US" sz="984" dirty="0">
                <a:solidFill>
                  <a:srgbClr val="37474F"/>
                </a:solidFill>
                <a:latin typeface="游ゴシック" panose="020B0400000000000000" pitchFamily="50" charset="-128"/>
                <a:ea typeface="游ゴシック" panose="020B0400000000000000" pitchFamily="50" charset="-128"/>
              </a:rPr>
              <a:t>１．</a:t>
            </a:r>
            <a:r>
              <a:rPr kumimoji="1" lang="en-US" altLang="ja-JP" sz="984" dirty="0" err="1">
                <a:solidFill>
                  <a:srgbClr val="37474F"/>
                </a:solidFill>
                <a:latin typeface="游ゴシック" panose="020B0400000000000000" pitchFamily="50" charset="-128"/>
                <a:ea typeface="游ゴシック" panose="020B0400000000000000" pitchFamily="50" charset="-128"/>
              </a:rPr>
              <a:t>Geppo</a:t>
            </a:r>
            <a:r>
              <a:rPr kumimoji="1" lang="ja-JP" altLang="en-US" sz="984" dirty="0">
                <a:solidFill>
                  <a:srgbClr val="37474F"/>
                </a:solidFill>
                <a:latin typeface="游ゴシック" panose="020B0400000000000000" pitchFamily="50" charset="-128"/>
                <a:ea typeface="游ゴシック" panose="020B0400000000000000" pitchFamily="50" charset="-128"/>
              </a:rPr>
              <a:t>管理画面へのログイン</a:t>
            </a:r>
          </a:p>
          <a:p>
            <a:pPr algn="l"/>
            <a:r>
              <a:rPr kumimoji="1" lang="ja-JP" altLang="en-US" sz="984" dirty="0">
                <a:solidFill>
                  <a:srgbClr val="37474F"/>
                </a:solidFill>
                <a:latin typeface="游ゴシック" panose="020B0400000000000000" pitchFamily="50" charset="-128"/>
                <a:ea typeface="游ゴシック" panose="020B0400000000000000" pitchFamily="50" charset="-128"/>
              </a:rPr>
              <a:t>２．キックオフミーティングの予約</a:t>
            </a:r>
          </a:p>
          <a:p>
            <a:pPr algn="l"/>
            <a:r>
              <a:rPr kumimoji="1" lang="ja-JP" altLang="en-US" sz="984" dirty="0">
                <a:solidFill>
                  <a:srgbClr val="37474F"/>
                </a:solidFill>
                <a:latin typeface="游ゴシック" panose="020B0400000000000000" pitchFamily="50" charset="-128"/>
                <a:ea typeface="游ゴシック" panose="020B0400000000000000" pitchFamily="50" charset="-128"/>
              </a:rPr>
              <a:t>３．配信準備の確認</a:t>
            </a:r>
          </a:p>
          <a:p>
            <a:pPr algn="l"/>
            <a:r>
              <a:rPr kumimoji="1" lang="ja-JP" altLang="en-US" sz="984" dirty="0">
                <a:solidFill>
                  <a:srgbClr val="37474F"/>
                </a:solidFill>
                <a:latin typeface="游ゴシック" panose="020B0400000000000000" pitchFamily="50" charset="-128"/>
                <a:ea typeface="游ゴシック" panose="020B0400000000000000" pitchFamily="50" charset="-128"/>
              </a:rPr>
              <a:t>４．</a:t>
            </a:r>
            <a:r>
              <a:rPr kumimoji="1" lang="en-US" altLang="ja-JP" sz="984" dirty="0" err="1">
                <a:solidFill>
                  <a:srgbClr val="37474F"/>
                </a:solidFill>
                <a:latin typeface="游ゴシック" panose="020B0400000000000000" pitchFamily="50" charset="-128"/>
                <a:ea typeface="游ゴシック" panose="020B0400000000000000" pitchFamily="50" charset="-128"/>
              </a:rPr>
              <a:t>GeppoLab</a:t>
            </a:r>
            <a:r>
              <a:rPr kumimoji="1" lang="ja-JP" altLang="en-US" sz="984" dirty="0">
                <a:solidFill>
                  <a:srgbClr val="37474F"/>
                </a:solidFill>
                <a:latin typeface="游ゴシック" panose="020B0400000000000000" pitchFamily="50" charset="-128"/>
                <a:ea typeface="游ゴシック" panose="020B0400000000000000" pitchFamily="50" charset="-128"/>
              </a:rPr>
              <a:t>（コミュニティサイト）への登録</a:t>
            </a:r>
          </a:p>
          <a:p>
            <a:pPr algn="l"/>
            <a:endParaRPr kumimoji="1" lang="ja-JP" altLang="en-US" sz="984" dirty="0">
              <a:solidFill>
                <a:srgbClr val="37474F"/>
              </a:solidFill>
              <a:latin typeface="游ゴシック" panose="020B0400000000000000" pitchFamily="50" charset="-128"/>
              <a:ea typeface="游ゴシック" panose="020B0400000000000000" pitchFamily="50" charset="-128"/>
            </a:endParaRPr>
          </a:p>
          <a:p>
            <a:pPr algn="l"/>
            <a:r>
              <a:rPr kumimoji="1" lang="ja-JP" altLang="en-US" sz="984" dirty="0">
                <a:solidFill>
                  <a:srgbClr val="37474F"/>
                </a:solidFill>
                <a:latin typeface="游ゴシック" panose="020B0400000000000000" pitchFamily="50" charset="-128"/>
                <a:ea typeface="游ゴシック" panose="020B0400000000000000" pitchFamily="50" charset="-128"/>
              </a:rPr>
              <a:t>ーーーーーーーーーーーーーー</a:t>
            </a:r>
          </a:p>
          <a:p>
            <a:pPr algn="l"/>
            <a:r>
              <a:rPr kumimoji="1" lang="ja-JP" altLang="en-US" sz="984" dirty="0">
                <a:solidFill>
                  <a:srgbClr val="37474F"/>
                </a:solidFill>
                <a:latin typeface="游ゴシック" panose="020B0400000000000000" pitchFamily="50" charset="-128"/>
                <a:ea typeface="游ゴシック" panose="020B0400000000000000" pitchFamily="50" charset="-128"/>
              </a:rPr>
              <a:t>１．</a:t>
            </a:r>
            <a:r>
              <a:rPr kumimoji="1" lang="en-US" altLang="ja-JP" sz="984" dirty="0" err="1">
                <a:solidFill>
                  <a:srgbClr val="37474F"/>
                </a:solidFill>
                <a:latin typeface="游ゴシック" panose="020B0400000000000000" pitchFamily="50" charset="-128"/>
                <a:ea typeface="游ゴシック" panose="020B0400000000000000" pitchFamily="50" charset="-128"/>
              </a:rPr>
              <a:t>Geppo</a:t>
            </a:r>
            <a:r>
              <a:rPr kumimoji="1" lang="ja-JP" altLang="en-US" sz="984" dirty="0">
                <a:solidFill>
                  <a:srgbClr val="37474F"/>
                </a:solidFill>
                <a:latin typeface="游ゴシック" panose="020B0400000000000000" pitchFamily="50" charset="-128"/>
                <a:ea typeface="游ゴシック" panose="020B0400000000000000" pitchFamily="50" charset="-128"/>
              </a:rPr>
              <a:t>管理画面へのログイン</a:t>
            </a:r>
          </a:p>
          <a:p>
            <a:pPr algn="l"/>
            <a:r>
              <a:rPr kumimoji="1" lang="ja-JP" altLang="en-US" sz="984" dirty="0">
                <a:solidFill>
                  <a:srgbClr val="37474F"/>
                </a:solidFill>
                <a:latin typeface="游ゴシック" panose="020B0400000000000000" pitchFamily="50" charset="-128"/>
                <a:ea typeface="游ゴシック" panose="020B0400000000000000" pitchFamily="50" charset="-128"/>
              </a:rPr>
              <a:t>ログイン情報のメールが届きますので、ログインをお願いします。</a:t>
            </a:r>
          </a:p>
          <a:p>
            <a:pPr algn="l"/>
            <a:r>
              <a:rPr kumimoji="1" lang="en-US" altLang="ja-JP" sz="984" dirty="0">
                <a:solidFill>
                  <a:srgbClr val="37474F"/>
                </a:solidFill>
                <a:latin typeface="游ゴシック" panose="020B0400000000000000" pitchFamily="50" charset="-128"/>
                <a:ea typeface="游ゴシック" panose="020B0400000000000000" pitchFamily="50" charset="-128"/>
              </a:rPr>
              <a:t>※</a:t>
            </a:r>
            <a:r>
              <a:rPr kumimoji="1" lang="ja-JP" altLang="en-US" sz="984" dirty="0">
                <a:solidFill>
                  <a:srgbClr val="37474F"/>
                </a:solidFill>
                <a:latin typeface="游ゴシック" panose="020B0400000000000000" pitchFamily="50" charset="-128"/>
                <a:ea typeface="游ゴシック" panose="020B0400000000000000" pitchFamily="50" charset="-128"/>
              </a:rPr>
              <a:t>届いていない場合は迷惑メールフォルダもご確認ください。</a:t>
            </a:r>
          </a:p>
        </p:txBody>
      </p:sp>
      <p:sp>
        <p:nvSpPr>
          <p:cNvPr id="20" name="テキスト ボックス 14">
            <a:extLst>
              <a:ext uri="{FF2B5EF4-FFF2-40B4-BE49-F238E27FC236}">
                <a16:creationId xmlns:a16="http://schemas.microsoft.com/office/drawing/2014/main" id="{B42438CE-50AC-4703-8BF4-5C608D632776}"/>
              </a:ext>
            </a:extLst>
          </p:cNvPr>
          <p:cNvSpPr txBox="1"/>
          <p:nvPr/>
        </p:nvSpPr>
        <p:spPr>
          <a:xfrm>
            <a:off x="3762249" y="2355257"/>
            <a:ext cx="1484593" cy="433196"/>
          </a:xfrm>
          <a:prstGeom prst="rect">
            <a:avLst/>
          </a:prstGeom>
          <a:noFill/>
        </p:spPr>
        <p:txBody>
          <a:bodyPr wrap="square" rtlCol="0" anchor="t">
            <a:spAutoFit/>
          </a:bodyPr>
          <a:lstStyle/>
          <a:p>
            <a:r>
              <a:rPr lang="ja-JP" altLang="en-US" sz="1477" b="1">
                <a:solidFill>
                  <a:srgbClr val="37474F"/>
                </a:solidFill>
                <a:latin typeface="游ゴシック" panose="020B0400000000000000" pitchFamily="50" charset="-128"/>
                <a:ea typeface="游ゴシック" panose="020B0400000000000000" pitchFamily="50" charset="-128"/>
                <a:cs typeface="HGMaruGothicMPRO" charset="-128"/>
              </a:rPr>
              <a:t>メール例</a:t>
            </a:r>
            <a:r>
              <a:rPr lang="en-US" altLang="ja-JP" sz="2215" b="1">
                <a:solidFill>
                  <a:srgbClr val="37474F"/>
                </a:solidFill>
                <a:latin typeface="游ゴシック" panose="020B0400000000000000" pitchFamily="50" charset="-128"/>
                <a:ea typeface="游ゴシック" panose="020B0400000000000000" pitchFamily="50" charset="-128"/>
                <a:cs typeface="HGMaruGothicMPRO" charset="-128"/>
              </a:rPr>
              <a:t>  </a:t>
            </a:r>
          </a:p>
        </p:txBody>
      </p:sp>
      <p:sp>
        <p:nvSpPr>
          <p:cNvPr id="2" name="タイトル 1"/>
          <p:cNvSpPr>
            <a:spLocks noGrp="1"/>
          </p:cNvSpPr>
          <p:nvPr>
            <p:ph type="title"/>
          </p:nvPr>
        </p:nvSpPr>
        <p:spPr>
          <a:xfrm>
            <a:off x="395085" y="265244"/>
            <a:ext cx="3385542" cy="369332"/>
          </a:xfrm>
        </p:spPr>
        <p:txBody>
          <a:bodyPr/>
          <a:lstStyle/>
          <a:p>
            <a:r>
              <a:rPr lang="ja-JP" altLang="en-US" sz="2400" b="1" dirty="0">
                <a:cs typeface="HGMaruGothicMPRO" charset="-128"/>
              </a:rPr>
              <a:t>管理者画面へのログイン</a:t>
            </a:r>
            <a:endParaRPr kumimoji="1" lang="ja-JP" altLang="en-US" sz="2400" b="1" dirty="0"/>
          </a:p>
        </p:txBody>
      </p:sp>
    </p:spTree>
    <p:extLst>
      <p:ext uri="{BB962C8B-B14F-4D97-AF65-F5344CB8AC3E}">
        <p14:creationId xmlns:p14="http://schemas.microsoft.com/office/powerpoint/2010/main" val="1321612062"/>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5EAA4FB7-8473-480E-A176-08BBC5343D2F}"/>
              </a:ext>
            </a:extLst>
          </p:cNvPr>
          <p:cNvPicPr>
            <a:picLocks noChangeAspect="1"/>
          </p:cNvPicPr>
          <p:nvPr/>
        </p:nvPicPr>
        <p:blipFill>
          <a:blip r:embed="rId3"/>
          <a:stretch>
            <a:fillRect/>
          </a:stretch>
        </p:blipFill>
        <p:spPr>
          <a:xfrm>
            <a:off x="2820917" y="2572607"/>
            <a:ext cx="5929212" cy="3376902"/>
          </a:xfrm>
          <a:prstGeom prst="rect">
            <a:avLst/>
          </a:prstGeom>
          <a:effectLst>
            <a:outerShdw blurRad="50800" dist="38100" dir="2700000" algn="tl" rotWithShape="0">
              <a:prstClr val="black">
                <a:alpha val="40000"/>
              </a:prstClr>
            </a:outerShdw>
          </a:effectLst>
        </p:spPr>
      </p:pic>
      <p:pic>
        <p:nvPicPr>
          <p:cNvPr id="3" name="図 2">
            <a:extLst>
              <a:ext uri="{FF2B5EF4-FFF2-40B4-BE49-F238E27FC236}">
                <a16:creationId xmlns:a16="http://schemas.microsoft.com/office/drawing/2014/main" id="{6AFE346C-102F-4BD4-B4F7-FD5E5C4FD074}"/>
              </a:ext>
            </a:extLst>
          </p:cNvPr>
          <p:cNvPicPr>
            <a:picLocks noChangeAspect="1"/>
          </p:cNvPicPr>
          <p:nvPr/>
        </p:nvPicPr>
        <p:blipFill>
          <a:blip r:embed="rId4"/>
          <a:stretch>
            <a:fillRect/>
          </a:stretch>
        </p:blipFill>
        <p:spPr>
          <a:xfrm>
            <a:off x="547406" y="2577919"/>
            <a:ext cx="1604533" cy="3376903"/>
          </a:xfrm>
          <a:prstGeom prst="rect">
            <a:avLst/>
          </a:prstGeom>
          <a:effectLst>
            <a:outerShdw blurRad="50800" dist="38100" dir="2700000" algn="tl" rotWithShape="0">
              <a:prstClr val="black">
                <a:alpha val="40000"/>
              </a:prstClr>
            </a:outerShdw>
          </a:effectLst>
        </p:spPr>
      </p:pic>
      <p:sp>
        <p:nvSpPr>
          <p:cNvPr id="23" name="Google Shape;957;p82"/>
          <p:cNvSpPr/>
          <p:nvPr/>
        </p:nvSpPr>
        <p:spPr>
          <a:xfrm>
            <a:off x="547406" y="3260059"/>
            <a:ext cx="1604533" cy="348791"/>
          </a:xfrm>
          <a:prstGeom prst="roundRect">
            <a:avLst>
              <a:gd name="adj" fmla="val 16667"/>
            </a:avLst>
          </a:prstGeom>
          <a:noFill/>
          <a:ln w="57150" cap="flat" cmpd="sng">
            <a:solidFill>
              <a:srgbClr val="E76D64"/>
            </a:solidFill>
            <a:prstDash val="solid"/>
            <a:round/>
            <a:headEnd type="none" w="sm" len="sm"/>
            <a:tailEnd type="none" w="sm" len="sm"/>
          </a:ln>
        </p:spPr>
        <p:txBody>
          <a:bodyPr spcFirstLastPara="1" wrap="square" lIns="84392" tIns="42185" rIns="84392" bIns="42185" anchor="ctr" anchorCtr="0">
            <a:noAutofit/>
          </a:bodyPr>
          <a:lstStyle/>
          <a:p>
            <a:pPr algn="ctr">
              <a:buClr>
                <a:srgbClr val="000000"/>
              </a:buClr>
              <a:buSzPts val="1687"/>
            </a:pPr>
            <a:endParaRPr sz="1557" dirty="0">
              <a:solidFill>
                <a:srgbClr val="FFFFFF"/>
              </a:solidFill>
              <a:latin typeface="游ゴシック" panose="020B0400000000000000" pitchFamily="50" charset="-128"/>
              <a:ea typeface="游ゴシック" panose="020B0400000000000000" pitchFamily="50" charset="-128"/>
              <a:sym typeface="Arial"/>
            </a:endParaRPr>
          </a:p>
        </p:txBody>
      </p:sp>
      <p:cxnSp>
        <p:nvCxnSpPr>
          <p:cNvPr id="31" name="Google Shape;961;p82"/>
          <p:cNvCxnSpPr>
            <a:cxnSpLocks/>
            <a:stCxn id="23" idx="3"/>
          </p:cNvCxnSpPr>
          <p:nvPr/>
        </p:nvCxnSpPr>
        <p:spPr>
          <a:xfrm>
            <a:off x="2151939" y="3434455"/>
            <a:ext cx="1399532" cy="0"/>
          </a:xfrm>
          <a:prstGeom prst="straightConnector1">
            <a:avLst/>
          </a:prstGeom>
          <a:noFill/>
          <a:ln w="57150" cap="flat" cmpd="sng">
            <a:solidFill>
              <a:srgbClr val="E76D64"/>
            </a:solidFill>
            <a:prstDash val="solid"/>
            <a:miter lim="400000"/>
            <a:headEnd type="none" w="sm" len="sm"/>
            <a:tailEnd type="triangle" w="med" len="med"/>
          </a:ln>
          <a:effectLst>
            <a:outerShdw blurRad="50800" dist="38100" dir="2700000" algn="tl" rotWithShape="0">
              <a:srgbClr val="000000">
                <a:alpha val="40000"/>
              </a:srgbClr>
            </a:outerShdw>
          </a:effectLst>
        </p:spPr>
      </p:cxnSp>
      <p:sp>
        <p:nvSpPr>
          <p:cNvPr id="22" name="Google Shape;957;p82">
            <a:extLst>
              <a:ext uri="{FF2B5EF4-FFF2-40B4-BE49-F238E27FC236}">
                <a16:creationId xmlns:a16="http://schemas.microsoft.com/office/drawing/2014/main" id="{78C50258-E8B8-445B-8DE6-800C2C4FEA7D}"/>
              </a:ext>
            </a:extLst>
          </p:cNvPr>
          <p:cNvSpPr/>
          <p:nvPr/>
        </p:nvSpPr>
        <p:spPr>
          <a:xfrm>
            <a:off x="3551471" y="3257992"/>
            <a:ext cx="425013" cy="402793"/>
          </a:xfrm>
          <a:prstGeom prst="roundRect">
            <a:avLst>
              <a:gd name="adj" fmla="val 16667"/>
            </a:avLst>
          </a:prstGeom>
          <a:noFill/>
          <a:ln w="57150" cap="flat" cmpd="sng">
            <a:solidFill>
              <a:srgbClr val="E76D64"/>
            </a:solidFill>
            <a:prstDash val="solid"/>
            <a:round/>
            <a:headEnd type="none" w="sm" len="sm"/>
            <a:tailEnd type="none" w="sm" len="sm"/>
          </a:ln>
        </p:spPr>
        <p:txBody>
          <a:bodyPr spcFirstLastPara="1" wrap="square" lIns="84392" tIns="42185" rIns="84392" bIns="42185" anchor="ctr" anchorCtr="0">
            <a:noAutofit/>
          </a:bodyPr>
          <a:lstStyle/>
          <a:p>
            <a:pPr algn="ctr">
              <a:buClr>
                <a:srgbClr val="000000"/>
              </a:buClr>
              <a:buSzPts val="1687"/>
            </a:pPr>
            <a:endParaRPr sz="1557" dirty="0">
              <a:solidFill>
                <a:srgbClr val="FFFFFF"/>
              </a:solidFill>
              <a:latin typeface="游ゴシック" panose="020B0400000000000000" pitchFamily="50" charset="-128"/>
              <a:ea typeface="游ゴシック" panose="020B0400000000000000" pitchFamily="50" charset="-128"/>
              <a:sym typeface="Arial"/>
            </a:endParaRPr>
          </a:p>
        </p:txBody>
      </p:sp>
      <p:sp>
        <p:nvSpPr>
          <p:cNvPr id="24" name="曲折矢印 4">
            <a:extLst>
              <a:ext uri="{FF2B5EF4-FFF2-40B4-BE49-F238E27FC236}">
                <a16:creationId xmlns:a16="http://schemas.microsoft.com/office/drawing/2014/main" id="{09403170-8E2D-44A3-8BE5-04979B166726}"/>
              </a:ext>
            </a:extLst>
          </p:cNvPr>
          <p:cNvSpPr/>
          <p:nvPr/>
        </p:nvSpPr>
        <p:spPr>
          <a:xfrm flipV="1">
            <a:off x="3705300" y="3740827"/>
            <a:ext cx="690590" cy="541634"/>
          </a:xfrm>
          <a:prstGeom prst="bentArrow">
            <a:avLst/>
          </a:prstGeom>
          <a:solidFill>
            <a:srgbClr val="E76D64"/>
          </a:solidFill>
          <a:ln w="57150" cap="flat">
            <a:solidFill>
              <a:srgbClr val="E76D64"/>
            </a:solidFill>
            <a:miter lim="400000"/>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spAutoFit/>
          </a:bodyPr>
          <a:lstStyle/>
          <a:p>
            <a:pPr algn="ctr" defTabSz="379164" hangingPunct="0"/>
            <a:endParaRPr lang="ja-JP" altLang="en-US" sz="1428" kern="0" dirty="0">
              <a:solidFill>
                <a:srgbClr val="FFFFFF"/>
              </a:solidFill>
              <a:latin typeface="游ゴシック" panose="020B0400000000000000" pitchFamily="50" charset="-128"/>
              <a:ea typeface="游ゴシック" panose="020B0400000000000000" pitchFamily="50" charset="-128"/>
              <a:sym typeface="ヒラギノ角ゴ ProN W3"/>
            </a:endParaRPr>
          </a:p>
        </p:txBody>
      </p:sp>
      <p:sp>
        <p:nvSpPr>
          <p:cNvPr id="2" name="スライド番号プレースホルダー 1">
            <a:extLst>
              <a:ext uri="{FF2B5EF4-FFF2-40B4-BE49-F238E27FC236}">
                <a16:creationId xmlns:a16="http://schemas.microsoft.com/office/drawing/2014/main" id="{1D67504D-305C-4DC7-82BF-6DDDF1D07B0B}"/>
              </a:ext>
            </a:extLst>
          </p:cNvPr>
          <p:cNvSpPr>
            <a:spLocks noGrp="1"/>
          </p:cNvSpPr>
          <p:nvPr>
            <p:ph type="sldNum" sz="quarter" idx="2"/>
          </p:nvPr>
        </p:nvSpPr>
        <p:spPr/>
        <p:txBody>
          <a:bodyPr/>
          <a:lstStyle/>
          <a:p>
            <a:fld id="{86CB4B4D-7CA3-9044-876B-883B54F8677D}" type="slidenum">
              <a:rPr lang="en-US" altLang="ja-JP" smtClean="0"/>
              <a:t>50</a:t>
            </a:fld>
            <a:endParaRPr lang="ja-JP" altLang="en-US" dirty="0"/>
          </a:p>
        </p:txBody>
      </p:sp>
      <p:sp>
        <p:nvSpPr>
          <p:cNvPr id="13" name="Title 17">
            <a:extLst>
              <a:ext uri="{FF2B5EF4-FFF2-40B4-BE49-F238E27FC236}">
                <a16:creationId xmlns:a16="http://schemas.microsoft.com/office/drawing/2014/main" id="{D0E9152F-858F-4F9D-964D-27216DAA085B}"/>
              </a:ext>
            </a:extLst>
          </p:cNvPr>
          <p:cNvSpPr txBox="1">
            <a:spLocks/>
          </p:cNvSpPr>
          <p:nvPr/>
        </p:nvSpPr>
        <p:spPr>
          <a:xfrm>
            <a:off x="249674" y="178595"/>
            <a:ext cx="5853946" cy="4767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Autofit/>
          </a:bodyPr>
          <a:lstStyle>
            <a:lvl1pPr marL="0" marR="0" indent="0" algn="l" defTabSz="379202" rtl="0" latinLnBrk="0">
              <a:lnSpc>
                <a:spcPct val="100000"/>
              </a:lnSpc>
              <a:spcBef>
                <a:spcPts val="0"/>
              </a:spcBef>
              <a:spcAft>
                <a:spcPts val="0"/>
              </a:spcAft>
              <a:buClrTx/>
              <a:buSzTx/>
              <a:buFontTx/>
              <a:buNone/>
              <a:tabLst/>
              <a:defRPr sz="2400" b="1" i="0" u="none" strike="noStrike" cap="none" spc="0" baseline="0">
                <a:ln>
                  <a:noFill/>
                </a:ln>
                <a:solidFill>
                  <a:schemeClr val="bg1"/>
                </a:solidFill>
                <a:uFillTx/>
                <a:latin typeface="游ゴシック" panose="020B0400000000000000" pitchFamily="50" charset="-128"/>
                <a:ea typeface="游ゴシック" panose="020B0400000000000000" pitchFamily="50" charset="-128"/>
                <a:cs typeface="+mn-cs"/>
                <a:sym typeface="ヒラギノ角ゴ ProN W3"/>
              </a:defRPr>
            </a:lvl1pPr>
            <a:lvl2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2pPr>
            <a:lvl3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3pPr>
            <a:lvl4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4pPr>
            <a:lvl5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5pPr>
            <a:lvl6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6pPr>
            <a:lvl7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7pPr>
            <a:lvl8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8pPr>
            <a:lvl9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9pPr>
          </a:lstStyle>
          <a:p>
            <a:r>
              <a:rPr lang="ja-JP" altLang="en-US" kern="0" dirty="0">
                <a:cs typeface="源真ゴシック Bold" panose="020B0602020203020207" pitchFamily="50" charset="-128"/>
              </a:rPr>
              <a:t>追加質問の設定</a:t>
            </a:r>
            <a:endParaRPr lang="en-US" kern="0" dirty="0">
              <a:cs typeface="源真ゴシック Bold" panose="020B0602020203020207" pitchFamily="50" charset="-128"/>
            </a:endParaRPr>
          </a:p>
        </p:txBody>
      </p:sp>
      <p:sp>
        <p:nvSpPr>
          <p:cNvPr id="18" name="テキスト ボックス 14">
            <a:extLst>
              <a:ext uri="{FF2B5EF4-FFF2-40B4-BE49-F238E27FC236}">
                <a16:creationId xmlns:a16="http://schemas.microsoft.com/office/drawing/2014/main" id="{49EE55B2-3F87-43F3-A542-83B528B9CB9B}"/>
              </a:ext>
            </a:extLst>
          </p:cNvPr>
          <p:cNvSpPr txBox="1"/>
          <p:nvPr/>
        </p:nvSpPr>
        <p:spPr>
          <a:xfrm>
            <a:off x="445665" y="1046221"/>
            <a:ext cx="8252671" cy="911660"/>
          </a:xfrm>
          <a:prstGeom prst="rect">
            <a:avLst/>
          </a:prstGeom>
          <a:noFill/>
        </p:spPr>
        <p:txBody>
          <a:bodyPr wrap="square" rtlCol="0" anchor="t">
            <a:spAutoFit/>
          </a:bodyPr>
          <a:lstStyle/>
          <a:p>
            <a:pPr algn="ctr"/>
            <a:r>
              <a:rPr lang="en-US" altLang="ja-JP" sz="1662" b="1" dirty="0" err="1">
                <a:latin typeface="游ゴシック" panose="020B0400000000000000" pitchFamily="50" charset="-128"/>
                <a:ea typeface="游ゴシック" panose="020B0400000000000000" pitchFamily="50" charset="-128"/>
                <a:cs typeface="源真ゴシック Bold" panose="020B0602020203020207" pitchFamily="50" charset="-128"/>
              </a:rPr>
              <a:t>Geppo</a:t>
            </a:r>
            <a:r>
              <a:rPr lang="ja-JP" altLang="en-US" sz="1662" b="1" dirty="0">
                <a:latin typeface="游ゴシック" panose="020B0400000000000000" pitchFamily="50" charset="-128"/>
                <a:ea typeface="游ゴシック" panose="020B0400000000000000" pitchFamily="50" charset="-128"/>
                <a:cs typeface="源真ゴシック Bold" panose="020B0602020203020207" pitchFamily="50" charset="-128"/>
              </a:rPr>
              <a:t>の固定の</a:t>
            </a:r>
            <a:r>
              <a:rPr lang="en-US" altLang="ja-JP" sz="1662" b="1" dirty="0">
                <a:latin typeface="游ゴシック" panose="020B0400000000000000" pitchFamily="50" charset="-128"/>
                <a:ea typeface="游ゴシック" panose="020B0400000000000000" pitchFamily="50" charset="-128"/>
                <a:cs typeface="源真ゴシック Bold" panose="020B0602020203020207" pitchFamily="50" charset="-128"/>
              </a:rPr>
              <a:t>3</a:t>
            </a:r>
            <a:r>
              <a:rPr lang="ja-JP" altLang="en-US" sz="1662" b="1" dirty="0">
                <a:latin typeface="游ゴシック" panose="020B0400000000000000" pitchFamily="50" charset="-128"/>
                <a:ea typeface="游ゴシック" panose="020B0400000000000000" pitchFamily="50" charset="-128"/>
                <a:cs typeface="源真ゴシック Bold" panose="020B0602020203020207" pitchFamily="50" charset="-128"/>
              </a:rPr>
              <a:t>問の設問とは別に</a:t>
            </a:r>
            <a:r>
              <a:rPr lang="ja-JP" altLang="en-US" sz="2000" b="1" dirty="0">
                <a:solidFill>
                  <a:srgbClr val="55BBB3"/>
                </a:solidFill>
                <a:latin typeface="游ゴシック" panose="020B0400000000000000" pitchFamily="50" charset="-128"/>
                <a:ea typeface="游ゴシック" panose="020B0400000000000000" pitchFamily="50" charset="-128"/>
                <a:cs typeface="源真ゴシック Bold" panose="020B0602020203020207" pitchFamily="50" charset="-128"/>
              </a:rPr>
              <a:t>「</a:t>
            </a:r>
            <a:r>
              <a:rPr lang="en-US" altLang="ja-JP" sz="2000" b="1" dirty="0">
                <a:solidFill>
                  <a:srgbClr val="55BBB3"/>
                </a:solidFill>
                <a:latin typeface="游ゴシック" panose="020B0400000000000000" pitchFamily="50" charset="-128"/>
                <a:ea typeface="游ゴシック" panose="020B0400000000000000" pitchFamily="50" charset="-128"/>
                <a:cs typeface="源真ゴシック Bold" panose="020B0602020203020207" pitchFamily="50" charset="-128"/>
              </a:rPr>
              <a:t>4</a:t>
            </a:r>
            <a:r>
              <a:rPr lang="ja-JP" altLang="en-US" sz="2000" b="1" dirty="0">
                <a:solidFill>
                  <a:srgbClr val="55BBB3"/>
                </a:solidFill>
                <a:latin typeface="游ゴシック" panose="020B0400000000000000" pitchFamily="50" charset="-128"/>
                <a:ea typeface="游ゴシック" panose="020B0400000000000000" pitchFamily="50" charset="-128"/>
                <a:cs typeface="源真ゴシック Bold" panose="020B0602020203020207" pitchFamily="50" charset="-128"/>
              </a:rPr>
              <a:t>問目」</a:t>
            </a:r>
            <a:r>
              <a:rPr lang="ja-JP" altLang="en-US" sz="1662" b="1" dirty="0">
                <a:latin typeface="游ゴシック" panose="020B0400000000000000" pitchFamily="50" charset="-128"/>
                <a:ea typeface="游ゴシック" panose="020B0400000000000000" pitchFamily="50" charset="-128"/>
                <a:cs typeface="源真ゴシック Bold" panose="020B0602020203020207" pitchFamily="50" charset="-128"/>
              </a:rPr>
              <a:t>の設問を設定いただけます！</a:t>
            </a:r>
            <a:endParaRPr lang="en-US" altLang="ja-JP" sz="1662"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662" b="1" dirty="0">
                <a:latin typeface="游ゴシック" panose="020B0400000000000000" pitchFamily="50" charset="-128"/>
                <a:ea typeface="游ゴシック" panose="020B0400000000000000" pitchFamily="50" charset="-128"/>
                <a:cs typeface="源真ゴシック Bold" panose="020B0602020203020207" pitchFamily="50" charset="-128"/>
              </a:rPr>
              <a:t>３問とは別軸の設問を設定することでさらに従業員の方のコンディションが</a:t>
            </a:r>
            <a:endParaRPr lang="en-US" altLang="ja-JP" sz="1662" b="1" dirty="0">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662" b="1" dirty="0">
                <a:latin typeface="游ゴシック" panose="020B0400000000000000" pitchFamily="50" charset="-128"/>
                <a:ea typeface="游ゴシック" panose="020B0400000000000000" pitchFamily="50" charset="-128"/>
                <a:cs typeface="源真ゴシック Bold" panose="020B0602020203020207" pitchFamily="50" charset="-128"/>
              </a:rPr>
              <a:t>見える化できるため、設定することをおすすめしております！</a:t>
            </a:r>
          </a:p>
        </p:txBody>
      </p:sp>
      <p:pic>
        <p:nvPicPr>
          <p:cNvPr id="12" name="図 11">
            <a:extLst>
              <a:ext uri="{FF2B5EF4-FFF2-40B4-BE49-F238E27FC236}">
                <a16:creationId xmlns:a16="http://schemas.microsoft.com/office/drawing/2014/main" id="{DA18945B-F741-49F6-B7AF-1B899A8F15BB}"/>
              </a:ext>
            </a:extLst>
          </p:cNvPr>
          <p:cNvPicPr>
            <a:picLocks noChangeAspect="1"/>
          </p:cNvPicPr>
          <p:nvPr/>
        </p:nvPicPr>
        <p:blipFill>
          <a:blip r:embed="rId5"/>
          <a:stretch>
            <a:fillRect/>
          </a:stretch>
        </p:blipFill>
        <p:spPr>
          <a:xfrm>
            <a:off x="4617861" y="2696212"/>
            <a:ext cx="1955148" cy="3818597"/>
          </a:xfrm>
          <a:prstGeom prst="rect">
            <a:avLst/>
          </a:prstGeom>
          <a:ln w="57150">
            <a:solidFill>
              <a:srgbClr val="E76D64"/>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6460051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B05E151-63B3-49FB-997A-BD862F0F0E3A}"/>
              </a:ext>
            </a:extLst>
          </p:cNvPr>
          <p:cNvSpPr>
            <a:spLocks noGrp="1"/>
          </p:cNvSpPr>
          <p:nvPr>
            <p:ph type="title"/>
          </p:nvPr>
        </p:nvSpPr>
        <p:spPr/>
        <p:txBody>
          <a:bodyPr/>
          <a:lstStyle/>
          <a:p>
            <a:r>
              <a:rPr kumimoji="1" lang="en-US" altLang="ja-JP" b="1" dirty="0">
                <a:latin typeface="游ゴシック"/>
                <a:ea typeface="游ゴシック"/>
              </a:rPr>
              <a:t>GeppoLab</a:t>
            </a:r>
            <a:r>
              <a:rPr kumimoji="1" lang="ja-JP" altLang="en-US" b="1">
                <a:latin typeface="游ゴシック"/>
                <a:ea typeface="游ゴシック"/>
              </a:rPr>
              <a:t>への登録</a:t>
            </a:r>
            <a:r>
              <a:rPr kumimoji="1" lang="ja-JP" altLang="en-US">
                <a:latin typeface="游ゴシック"/>
                <a:ea typeface="游ゴシック"/>
              </a:rPr>
              <a:t>・ログイン</a:t>
            </a:r>
            <a:endParaRPr kumimoji="1" lang="ja-JP" altLang="en-US" b="1" dirty="0"/>
          </a:p>
        </p:txBody>
      </p:sp>
      <p:sp>
        <p:nvSpPr>
          <p:cNvPr id="13" name="テキスト ボックス 12">
            <a:extLst>
              <a:ext uri="{FF2B5EF4-FFF2-40B4-BE49-F238E27FC236}">
                <a16:creationId xmlns:a16="http://schemas.microsoft.com/office/drawing/2014/main" id="{ACDB1FEB-89A1-472D-93F6-326CC6D31AAD}"/>
              </a:ext>
            </a:extLst>
          </p:cNvPr>
          <p:cNvSpPr txBox="1"/>
          <p:nvPr/>
        </p:nvSpPr>
        <p:spPr>
          <a:xfrm>
            <a:off x="534986" y="1139551"/>
            <a:ext cx="8074029" cy="145158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spAutoFit/>
          </a:bodyPr>
          <a:lstStyle/>
          <a:p>
            <a:pPr algn="ctr" defTabSz="379164" hangingPunct="0"/>
            <a:r>
              <a:rPr lang="ja-JP" altLang="en-US" b="1" dirty="0">
                <a:latin typeface="游ゴシック" panose="020B0400000000000000" pitchFamily="50" charset="-128"/>
                <a:ea typeface="游ゴシック" panose="020B0400000000000000" pitchFamily="50" charset="-128"/>
              </a:rPr>
              <a:t>弊社からご案内させていただいた招待</a:t>
            </a:r>
            <a:r>
              <a:rPr lang="en-US" altLang="ja-JP" b="1" dirty="0">
                <a:latin typeface="游ゴシック" panose="020B0400000000000000" pitchFamily="50" charset="-128"/>
                <a:ea typeface="游ゴシック" panose="020B0400000000000000" pitchFamily="50" charset="-128"/>
              </a:rPr>
              <a:t>URL</a:t>
            </a:r>
            <a:r>
              <a:rPr lang="ja-JP" altLang="en-US" b="1" dirty="0">
                <a:latin typeface="游ゴシック" panose="020B0400000000000000" pitchFamily="50" charset="-128"/>
                <a:ea typeface="游ゴシック" panose="020B0400000000000000" pitchFamily="50" charset="-128"/>
              </a:rPr>
              <a:t>にアクセスいただき、</a:t>
            </a:r>
            <a:endParaRPr lang="en-US" altLang="ja-JP" b="1" dirty="0">
              <a:latin typeface="游ゴシック" panose="020B0400000000000000" pitchFamily="50" charset="-128"/>
              <a:ea typeface="游ゴシック" panose="020B0400000000000000" pitchFamily="50" charset="-128"/>
            </a:endParaRPr>
          </a:p>
          <a:p>
            <a:pPr algn="ctr" defTabSz="379164" hangingPunct="0"/>
            <a:r>
              <a:rPr lang="ja-JP" altLang="en-US" b="1" dirty="0">
                <a:latin typeface="游ゴシック" panose="020B0400000000000000" pitchFamily="50" charset="-128"/>
                <a:ea typeface="游ゴシック" panose="020B0400000000000000" pitchFamily="50" charset="-128"/>
              </a:rPr>
              <a:t>下記の手順で登録完了となります。</a:t>
            </a:r>
            <a:endParaRPr lang="en-US" altLang="ja-JP" b="1" dirty="0">
              <a:latin typeface="游ゴシック" panose="020B0400000000000000" pitchFamily="50" charset="-128"/>
              <a:ea typeface="游ゴシック" panose="020B0400000000000000" pitchFamily="50" charset="-128"/>
            </a:endParaRPr>
          </a:p>
          <a:p>
            <a:pPr algn="ctr" defTabSz="379164" hangingPunct="0"/>
            <a:r>
              <a:rPr lang="en-US" altLang="ja-JP" b="1" dirty="0">
                <a:effectLst/>
                <a:latin typeface="游ゴシック" panose="020B0400000000000000" pitchFamily="50" charset="-128"/>
                <a:ea typeface="游ゴシック" panose="020B0400000000000000" pitchFamily="50" charset="-128"/>
                <a:cs typeface="ＭＳ Ｐゴシック" panose="020B0600070205080204" pitchFamily="50" charset="-128"/>
              </a:rPr>
              <a:t>※</a:t>
            </a:r>
            <a:r>
              <a:rPr lang="ja-JP" altLang="en-US" b="1" dirty="0">
                <a:effectLst/>
                <a:latin typeface="游ゴシック" panose="020B0400000000000000" pitchFamily="50" charset="-128"/>
                <a:ea typeface="游ゴシック" panose="020B0400000000000000" pitchFamily="50" charset="-128"/>
                <a:cs typeface="ＭＳ Ｐゴシック" panose="020B0600070205080204" pitchFamily="50" charset="-128"/>
              </a:rPr>
              <a:t>運用にまつわる関連情報を集約したポータルサイトです</a:t>
            </a:r>
            <a:endParaRPr lang="en-US" altLang="ja-JP" b="1" dirty="0">
              <a:latin typeface="游ゴシック" panose="020B0400000000000000" pitchFamily="50" charset="-128"/>
              <a:ea typeface="游ゴシック" panose="020B0400000000000000" pitchFamily="50" charset="-128"/>
            </a:endParaRPr>
          </a:p>
          <a:p>
            <a:pPr algn="ctr" defTabSz="379164" hangingPunct="0"/>
            <a:endParaRPr lang="en-US" altLang="ja-JP" b="1" dirty="0">
              <a:latin typeface="游ゴシック" panose="020B0400000000000000" pitchFamily="50" charset="-128"/>
              <a:ea typeface="游ゴシック" panose="020B0400000000000000" pitchFamily="50" charset="-128"/>
            </a:endParaRPr>
          </a:p>
          <a:p>
            <a:pPr algn="ctr" defTabSz="379164" hangingPunct="0"/>
            <a:r>
              <a:rPr lang="ja-JP" altLang="en-US" dirty="0">
                <a:latin typeface="游ゴシック"/>
                <a:ea typeface="游ゴシック"/>
              </a:rPr>
              <a:t>登録</a:t>
            </a:r>
            <a:r>
              <a:rPr lang="en-US" altLang="ja-JP" dirty="0">
                <a:latin typeface="游ゴシック"/>
                <a:ea typeface="游ゴシック"/>
              </a:rPr>
              <a:t>URL</a:t>
            </a:r>
            <a:r>
              <a:rPr lang="ja-JP" altLang="en-US" dirty="0">
                <a:latin typeface="游ゴシック"/>
                <a:ea typeface="游ゴシック"/>
              </a:rPr>
              <a:t>：</a:t>
            </a:r>
            <a:r>
              <a:rPr lang="en-US" altLang="ja-JP" b="1" u="sng" dirty="0" err="1">
                <a:solidFill>
                  <a:srgbClr val="0000FF"/>
                </a:solidFill>
                <a:effectLst/>
                <a:latin typeface="游ゴシック"/>
                <a:ea typeface="游ゴシック"/>
                <a:hlinkClick r:id="rId3"/>
              </a:rPr>
              <a:t>GeppoLab</a:t>
            </a:r>
            <a:r>
              <a:rPr lang="ja-JP" altLang="en-US" b="1" u="sng" dirty="0">
                <a:solidFill>
                  <a:srgbClr val="0000FF"/>
                </a:solidFill>
                <a:effectLst/>
                <a:latin typeface="游ゴシック"/>
                <a:ea typeface="游ゴシック"/>
                <a:hlinkClick r:id="rId3"/>
              </a:rPr>
              <a:t>ユーザーコミュニティ</a:t>
            </a:r>
            <a:endParaRPr lang="en-US" altLang="ja-JP" b="1" u="sng" dirty="0">
              <a:solidFill>
                <a:srgbClr val="0000FF"/>
              </a:solidFill>
              <a:effectLst/>
              <a:latin typeface="游ゴシック"/>
              <a:ea typeface="游ゴシック"/>
            </a:endParaRPr>
          </a:p>
        </p:txBody>
      </p:sp>
      <p:grpSp>
        <p:nvGrpSpPr>
          <p:cNvPr id="15" name="グループ化 14">
            <a:extLst>
              <a:ext uri="{FF2B5EF4-FFF2-40B4-BE49-F238E27FC236}">
                <a16:creationId xmlns:a16="http://schemas.microsoft.com/office/drawing/2014/main" id="{EAE41B48-67E3-47B6-9A56-6B4CAF6D1A6B}"/>
              </a:ext>
            </a:extLst>
          </p:cNvPr>
          <p:cNvGrpSpPr/>
          <p:nvPr/>
        </p:nvGrpSpPr>
        <p:grpSpPr>
          <a:xfrm>
            <a:off x="555183" y="3267691"/>
            <a:ext cx="8033634" cy="3097509"/>
            <a:chOff x="219308" y="3860757"/>
            <a:chExt cx="12377748" cy="4772458"/>
          </a:xfrm>
        </p:grpSpPr>
        <p:pic>
          <p:nvPicPr>
            <p:cNvPr id="5" name="図 4">
              <a:extLst>
                <a:ext uri="{FF2B5EF4-FFF2-40B4-BE49-F238E27FC236}">
                  <a16:creationId xmlns:a16="http://schemas.microsoft.com/office/drawing/2014/main" id="{8D63F059-33C5-480B-90E9-4385C39D6AB0}"/>
                </a:ext>
              </a:extLst>
            </p:cNvPr>
            <p:cNvPicPr>
              <a:picLocks noChangeAspect="1"/>
            </p:cNvPicPr>
            <p:nvPr/>
          </p:nvPicPr>
          <p:blipFill>
            <a:blip r:embed="rId4"/>
            <a:stretch>
              <a:fillRect/>
            </a:stretch>
          </p:blipFill>
          <p:spPr>
            <a:xfrm>
              <a:off x="219308" y="3860757"/>
              <a:ext cx="3619690" cy="4772458"/>
            </a:xfrm>
            <a:prstGeom prst="rect">
              <a:avLst/>
            </a:prstGeom>
            <a:effectLst>
              <a:outerShdw blurRad="50800" dist="38100" dir="2700000" algn="tl" rotWithShape="0">
                <a:prstClr val="black">
                  <a:alpha val="40000"/>
                </a:prstClr>
              </a:outerShdw>
            </a:effectLst>
          </p:spPr>
        </p:pic>
        <p:pic>
          <p:nvPicPr>
            <p:cNvPr id="7" name="図 6">
              <a:extLst>
                <a:ext uri="{FF2B5EF4-FFF2-40B4-BE49-F238E27FC236}">
                  <a16:creationId xmlns:a16="http://schemas.microsoft.com/office/drawing/2014/main" id="{59A43AF9-5AB3-49D6-BA9A-BA845951625E}"/>
                </a:ext>
              </a:extLst>
            </p:cNvPr>
            <p:cNvPicPr>
              <a:picLocks noChangeAspect="1"/>
            </p:cNvPicPr>
            <p:nvPr/>
          </p:nvPicPr>
          <p:blipFill>
            <a:blip r:embed="rId5"/>
            <a:stretch>
              <a:fillRect/>
            </a:stretch>
          </p:blipFill>
          <p:spPr>
            <a:xfrm>
              <a:off x="4517898" y="4249135"/>
              <a:ext cx="3649921" cy="3995703"/>
            </a:xfrm>
            <a:prstGeom prst="rect">
              <a:avLst/>
            </a:prstGeom>
            <a:effectLst>
              <a:outerShdw blurRad="50800" dist="38100" dir="2700000" algn="tl" rotWithShape="0">
                <a:prstClr val="black">
                  <a:alpha val="40000"/>
                </a:prstClr>
              </a:outerShdw>
            </a:effectLst>
          </p:spPr>
        </p:pic>
        <p:pic>
          <p:nvPicPr>
            <p:cNvPr id="10" name="図 9">
              <a:extLst>
                <a:ext uri="{FF2B5EF4-FFF2-40B4-BE49-F238E27FC236}">
                  <a16:creationId xmlns:a16="http://schemas.microsoft.com/office/drawing/2014/main" id="{AC751984-2499-487B-92A7-1C7C27EA0227}"/>
                </a:ext>
              </a:extLst>
            </p:cNvPr>
            <p:cNvPicPr>
              <a:picLocks noChangeAspect="1"/>
            </p:cNvPicPr>
            <p:nvPr/>
          </p:nvPicPr>
          <p:blipFill>
            <a:blip r:embed="rId6"/>
            <a:stretch>
              <a:fillRect/>
            </a:stretch>
          </p:blipFill>
          <p:spPr>
            <a:xfrm>
              <a:off x="8846719" y="4786814"/>
              <a:ext cx="3750337" cy="2920344"/>
            </a:xfrm>
            <a:prstGeom prst="rect">
              <a:avLst/>
            </a:prstGeom>
            <a:effectLst>
              <a:outerShdw blurRad="50800" dist="38100" dir="2700000" algn="tl" rotWithShape="0">
                <a:prstClr val="black">
                  <a:alpha val="40000"/>
                </a:prstClr>
              </a:outerShdw>
            </a:effectLst>
          </p:spPr>
        </p:pic>
      </p:grpSp>
      <p:sp>
        <p:nvSpPr>
          <p:cNvPr id="23" name="テキスト ボックス 22">
            <a:extLst>
              <a:ext uri="{FF2B5EF4-FFF2-40B4-BE49-F238E27FC236}">
                <a16:creationId xmlns:a16="http://schemas.microsoft.com/office/drawing/2014/main" id="{BA0BBF76-7F65-496C-B85C-423F1469D469}"/>
              </a:ext>
            </a:extLst>
          </p:cNvPr>
          <p:cNvSpPr txBox="1"/>
          <p:nvPr/>
        </p:nvSpPr>
        <p:spPr>
          <a:xfrm>
            <a:off x="690450" y="2852094"/>
            <a:ext cx="2078785" cy="2938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spAutoFit/>
          </a:bodyPr>
          <a:lstStyle/>
          <a:p>
            <a:pPr algn="ctr" defTabSz="379164" hangingPunct="0"/>
            <a:r>
              <a:rPr lang="ja-JP" altLang="en-US" sz="1477" b="1" dirty="0">
                <a:latin typeface="游ゴシック" panose="020B0400000000000000" pitchFamily="50" charset="-128"/>
                <a:ea typeface="游ゴシック" panose="020B0400000000000000" pitchFamily="50" charset="-128"/>
                <a:sym typeface="ヒラギノ角ゴ ProN W6"/>
              </a:rPr>
              <a:t>①メールアドレス入力</a:t>
            </a:r>
          </a:p>
        </p:txBody>
      </p:sp>
      <p:sp>
        <p:nvSpPr>
          <p:cNvPr id="24" name="テキスト ボックス 23">
            <a:extLst>
              <a:ext uri="{FF2B5EF4-FFF2-40B4-BE49-F238E27FC236}">
                <a16:creationId xmlns:a16="http://schemas.microsoft.com/office/drawing/2014/main" id="{DA30AEB7-8A87-4180-8927-BF9216B20539}"/>
              </a:ext>
            </a:extLst>
          </p:cNvPr>
          <p:cNvSpPr txBox="1"/>
          <p:nvPr/>
        </p:nvSpPr>
        <p:spPr>
          <a:xfrm>
            <a:off x="3490211" y="2852093"/>
            <a:ext cx="2078785" cy="2938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spAutoFit/>
          </a:bodyPr>
          <a:lstStyle/>
          <a:p>
            <a:pPr algn="ctr" defTabSz="379164" hangingPunct="0"/>
            <a:r>
              <a:rPr lang="ja-JP" altLang="en-US" sz="1477" b="1" dirty="0">
                <a:latin typeface="游ゴシック" panose="020B0400000000000000" pitchFamily="50" charset="-128"/>
                <a:ea typeface="游ゴシック" panose="020B0400000000000000" pitchFamily="50" charset="-128"/>
              </a:rPr>
              <a:t>②プロフィール入力</a:t>
            </a:r>
            <a:endParaRPr lang="ja-JP" altLang="en-US" sz="1477" b="1" dirty="0">
              <a:latin typeface="游ゴシック" panose="020B0400000000000000" pitchFamily="50" charset="-128"/>
              <a:ea typeface="游ゴシック" panose="020B0400000000000000" pitchFamily="50" charset="-128"/>
              <a:sym typeface="ヒラギノ角ゴ ProN W6"/>
            </a:endParaRPr>
          </a:p>
        </p:txBody>
      </p:sp>
      <p:sp>
        <p:nvSpPr>
          <p:cNvPr id="25" name="テキスト ボックス 24">
            <a:extLst>
              <a:ext uri="{FF2B5EF4-FFF2-40B4-BE49-F238E27FC236}">
                <a16:creationId xmlns:a16="http://schemas.microsoft.com/office/drawing/2014/main" id="{1A5C5AAB-102B-41DE-A274-6E4CA74FC294}"/>
              </a:ext>
            </a:extLst>
          </p:cNvPr>
          <p:cNvSpPr txBox="1"/>
          <p:nvPr/>
        </p:nvSpPr>
        <p:spPr>
          <a:xfrm>
            <a:off x="6154704" y="2855436"/>
            <a:ext cx="2078785" cy="2938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spAutoFit/>
          </a:bodyPr>
          <a:lstStyle/>
          <a:p>
            <a:pPr algn="ctr" defTabSz="379164" hangingPunct="0"/>
            <a:r>
              <a:rPr lang="ja-JP" altLang="en-US" sz="1477" b="1" dirty="0">
                <a:latin typeface="游ゴシック" panose="020B0400000000000000" pitchFamily="50" charset="-128"/>
                <a:ea typeface="游ゴシック" panose="020B0400000000000000" pitchFamily="50" charset="-128"/>
              </a:rPr>
              <a:t>③パスワード設定</a:t>
            </a:r>
            <a:endParaRPr lang="ja-JP" altLang="en-US" sz="1477" b="1" dirty="0">
              <a:latin typeface="游ゴシック" panose="020B0400000000000000" pitchFamily="50" charset="-128"/>
              <a:ea typeface="游ゴシック" panose="020B0400000000000000" pitchFamily="50" charset="-128"/>
              <a:sym typeface="ヒラギノ角ゴ ProN W6"/>
            </a:endParaRPr>
          </a:p>
        </p:txBody>
      </p:sp>
      <p:pic>
        <p:nvPicPr>
          <p:cNvPr id="18" name="グラフィックス 17" descr="右矢印 単色塗りつぶし">
            <a:extLst>
              <a:ext uri="{FF2B5EF4-FFF2-40B4-BE49-F238E27FC236}">
                <a16:creationId xmlns:a16="http://schemas.microsoft.com/office/drawing/2014/main" id="{661B6EBD-B37B-4DDE-AB6A-4875A4FF529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690501" y="4519704"/>
            <a:ext cx="593481" cy="593481"/>
          </a:xfrm>
          <a:prstGeom prst="rect">
            <a:avLst/>
          </a:prstGeom>
        </p:spPr>
      </p:pic>
      <p:pic>
        <p:nvPicPr>
          <p:cNvPr id="28" name="グラフィックス 27" descr="右矢印 単色塗りつぶし">
            <a:extLst>
              <a:ext uri="{FF2B5EF4-FFF2-40B4-BE49-F238E27FC236}">
                <a16:creationId xmlns:a16="http://schemas.microsoft.com/office/drawing/2014/main" id="{160B3207-C70B-4614-8D6C-114F68D5B91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561224" y="4519704"/>
            <a:ext cx="593481" cy="593481"/>
          </a:xfrm>
          <a:prstGeom prst="rect">
            <a:avLst/>
          </a:prstGeom>
        </p:spPr>
      </p:pic>
      <p:sp>
        <p:nvSpPr>
          <p:cNvPr id="3" name="スライド番号プレースホルダー 2">
            <a:extLst>
              <a:ext uri="{FF2B5EF4-FFF2-40B4-BE49-F238E27FC236}">
                <a16:creationId xmlns:a16="http://schemas.microsoft.com/office/drawing/2014/main" id="{EE08597A-588C-4356-9A89-F5EB92F05579}"/>
              </a:ext>
            </a:extLst>
          </p:cNvPr>
          <p:cNvSpPr>
            <a:spLocks noGrp="1"/>
          </p:cNvSpPr>
          <p:nvPr>
            <p:ph type="sldNum" sz="quarter" idx="2"/>
          </p:nvPr>
        </p:nvSpPr>
        <p:spPr/>
        <p:txBody>
          <a:bodyPr/>
          <a:lstStyle/>
          <a:p>
            <a:fld id="{86CB4B4D-7CA3-9044-876B-883B54F8677D}" type="slidenum">
              <a:rPr lang="en-US" altLang="ja-JP" smtClean="0"/>
              <a:t>6</a:t>
            </a:fld>
            <a:endParaRPr lang="ja-JP" altLang="en-US" dirty="0"/>
          </a:p>
        </p:txBody>
      </p:sp>
    </p:spTree>
    <p:extLst>
      <p:ext uri="{BB962C8B-B14F-4D97-AF65-F5344CB8AC3E}">
        <p14:creationId xmlns:p14="http://schemas.microsoft.com/office/powerpoint/2010/main" val="2525701004"/>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1E7240-DD13-4CE5-949F-DE31B826961B}"/>
              </a:ext>
            </a:extLst>
          </p:cNvPr>
          <p:cNvSpPr>
            <a:spLocks noGrp="1"/>
          </p:cNvSpPr>
          <p:nvPr>
            <p:ph type="title"/>
          </p:nvPr>
        </p:nvSpPr>
        <p:spPr/>
        <p:txBody>
          <a:bodyPr/>
          <a:lstStyle/>
          <a:p>
            <a:pPr defTabSz="539275" hangingPunct="0">
              <a:spcBef>
                <a:spcPts val="554"/>
              </a:spcBef>
              <a:spcAft>
                <a:spcPts val="1108"/>
              </a:spcAft>
            </a:pPr>
            <a:r>
              <a:rPr lang="en-US" altLang="ja-JP" sz="3200" b="1" dirty="0">
                <a:latin typeface="游ゴシック" panose="020B0400000000000000" pitchFamily="50" charset="-128"/>
                <a:ea typeface="游ゴシック" panose="020B0400000000000000" pitchFamily="50" charset="-128"/>
                <a:cs typeface="ヒラギノ角ゴ ProN W6"/>
                <a:sym typeface="ヒラギノ角ゴ ProN W6"/>
              </a:rPr>
              <a:t>2.</a:t>
            </a:r>
            <a:r>
              <a:rPr lang="ja-JP" altLang="en-US" sz="3200" b="1" dirty="0">
                <a:latin typeface="游ゴシック" panose="020B0400000000000000" pitchFamily="50" charset="-128"/>
                <a:ea typeface="游ゴシック" panose="020B0400000000000000" pitchFamily="50" charset="-128"/>
                <a:cs typeface="ヒラギノ角ゴ ProN W6"/>
                <a:sym typeface="ヒラギノ角ゴ ProN W6"/>
              </a:rPr>
              <a:t> 運用目的の再確認</a:t>
            </a:r>
            <a:endParaRPr lang="en-US" altLang="ja-JP" sz="3200" b="1" dirty="0">
              <a:latin typeface="游ゴシック" panose="020B0400000000000000" pitchFamily="50" charset="-128"/>
              <a:ea typeface="游ゴシック" panose="020B0400000000000000" pitchFamily="50" charset="-128"/>
              <a:cs typeface="ヒラギノ角ゴ ProN W6"/>
              <a:sym typeface="ヒラギノ角ゴ ProN W6"/>
            </a:endParaRPr>
          </a:p>
        </p:txBody>
      </p:sp>
    </p:spTree>
    <p:extLst>
      <p:ext uri="{BB962C8B-B14F-4D97-AF65-F5344CB8AC3E}">
        <p14:creationId xmlns:p14="http://schemas.microsoft.com/office/powerpoint/2010/main" val="127291295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4">
            <a:extLst>
              <a:ext uri="{FF2B5EF4-FFF2-40B4-BE49-F238E27FC236}">
                <a16:creationId xmlns:a16="http://schemas.microsoft.com/office/drawing/2014/main" id="{CF80A62E-61BF-4A60-BFDA-2B33DC5B244C}"/>
              </a:ext>
            </a:extLst>
          </p:cNvPr>
          <p:cNvGraphicFramePr>
            <a:graphicFrameLocks noGrp="1"/>
          </p:cNvGraphicFramePr>
          <p:nvPr>
            <p:extLst>
              <p:ext uri="{D42A27DB-BD31-4B8C-83A1-F6EECF244321}">
                <p14:modId xmlns:p14="http://schemas.microsoft.com/office/powerpoint/2010/main" val="2889910025"/>
              </p:ext>
            </p:extLst>
          </p:nvPr>
        </p:nvGraphicFramePr>
        <p:xfrm>
          <a:off x="135289" y="1801018"/>
          <a:ext cx="8873422" cy="4381669"/>
        </p:xfrm>
        <a:graphic>
          <a:graphicData uri="http://schemas.openxmlformats.org/drawingml/2006/table">
            <a:tbl>
              <a:tblPr firstRow="1" bandRow="1">
                <a:tableStyleId>{E8034E78-7F5D-4C2E-B375-FC64B27BC917}</a:tableStyleId>
              </a:tblPr>
              <a:tblGrid>
                <a:gridCol w="1538390">
                  <a:extLst>
                    <a:ext uri="{9D8B030D-6E8A-4147-A177-3AD203B41FA5}">
                      <a16:colId xmlns:a16="http://schemas.microsoft.com/office/drawing/2014/main" val="1671366998"/>
                    </a:ext>
                  </a:extLst>
                </a:gridCol>
                <a:gridCol w="4372008">
                  <a:extLst>
                    <a:ext uri="{9D8B030D-6E8A-4147-A177-3AD203B41FA5}">
                      <a16:colId xmlns:a16="http://schemas.microsoft.com/office/drawing/2014/main" val="616047490"/>
                    </a:ext>
                  </a:extLst>
                </a:gridCol>
                <a:gridCol w="2963024">
                  <a:extLst>
                    <a:ext uri="{9D8B030D-6E8A-4147-A177-3AD203B41FA5}">
                      <a16:colId xmlns:a16="http://schemas.microsoft.com/office/drawing/2014/main" val="3703412191"/>
                    </a:ext>
                  </a:extLst>
                </a:gridCol>
              </a:tblGrid>
              <a:tr h="373188">
                <a:tc>
                  <a:txBody>
                    <a:bodyPr/>
                    <a:lstStyle/>
                    <a:p>
                      <a:r>
                        <a:rPr kumimoji="1" lang="ja-JP" altLang="en-US" sz="1400" dirty="0">
                          <a:latin typeface="游ゴシック" panose="020B0400000000000000" pitchFamily="50" charset="-128"/>
                          <a:ea typeface="游ゴシック" panose="020B0400000000000000" pitchFamily="50" charset="-128"/>
                        </a:rPr>
                        <a:t>確認項目</a:t>
                      </a:r>
                    </a:p>
                  </a:txBody>
                  <a:tcPr marL="84406" marR="84406" marT="38366" marB="38366"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55BBB3"/>
                    </a:solidFill>
                  </a:tcPr>
                </a:tc>
                <a:tc>
                  <a:txBody>
                    <a:bodyPr/>
                    <a:lstStyle/>
                    <a:p>
                      <a:r>
                        <a:rPr kumimoji="1" lang="ja-JP" altLang="en-US" sz="1400" dirty="0">
                          <a:latin typeface="游ゴシック" panose="020B0400000000000000" pitchFamily="50" charset="-128"/>
                          <a:ea typeface="游ゴシック" panose="020B0400000000000000" pitchFamily="50" charset="-128"/>
                        </a:rPr>
                        <a:t>ヒアリング内容</a:t>
                      </a:r>
                    </a:p>
                  </a:txBody>
                  <a:tcPr marL="84406" marR="84406" marT="38366" marB="38366"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55BBB3"/>
                    </a:solidFill>
                  </a:tcPr>
                </a:tc>
                <a:tc>
                  <a:txBody>
                    <a:bodyPr/>
                    <a:lstStyle/>
                    <a:p>
                      <a:r>
                        <a:rPr kumimoji="1" lang="ja-JP" altLang="en-US" sz="1400" dirty="0">
                          <a:latin typeface="游ゴシック" panose="020B0400000000000000" pitchFamily="50" charset="-128"/>
                          <a:ea typeface="游ゴシック" panose="020B0400000000000000" pitchFamily="50" charset="-128"/>
                        </a:rPr>
                        <a:t>備考</a:t>
                      </a:r>
                    </a:p>
                  </a:txBody>
                  <a:tcPr marL="84406" marR="84406" marT="38366" marB="38366"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55BBB3"/>
                    </a:solidFill>
                  </a:tcPr>
                </a:tc>
                <a:extLst>
                  <a:ext uri="{0D108BD9-81ED-4DB2-BD59-A6C34878D82A}">
                    <a16:rowId xmlns:a16="http://schemas.microsoft.com/office/drawing/2014/main" val="1080572701"/>
                  </a:ext>
                </a:extLst>
              </a:tr>
              <a:tr h="1278157">
                <a:tc>
                  <a:txBody>
                    <a:bodyPr/>
                    <a:lstStyle/>
                    <a:p>
                      <a:pPr marL="0" marR="0" lvl="0" indent="0" algn="ctr" defTabSz="410792" eaLnBrk="1" fontAlgn="auto" latinLnBrk="0" hangingPunct="1">
                        <a:lnSpc>
                          <a:spcPct val="100000"/>
                        </a:lnSpc>
                        <a:spcBef>
                          <a:spcPts val="0"/>
                        </a:spcBef>
                        <a:spcAft>
                          <a:spcPts val="0"/>
                        </a:spcAft>
                        <a:buClrTx/>
                        <a:buSzTx/>
                        <a:buFontTx/>
                        <a:buNone/>
                        <a:tabLst/>
                        <a:defRPr/>
                      </a:pPr>
                      <a:r>
                        <a:rPr kumimoji="1" lang="ja-JP" altLang="en-US" sz="1300" b="1" dirty="0">
                          <a:solidFill>
                            <a:schemeClr val="tx1"/>
                          </a:solidFill>
                          <a:latin typeface="游ゴシック" panose="020B0400000000000000" pitchFamily="50" charset="-128"/>
                          <a:ea typeface="游ゴシック" panose="020B0400000000000000" pitchFamily="50" charset="-128"/>
                        </a:rPr>
                        <a:t>現状の課題</a:t>
                      </a:r>
                      <a:endParaRPr kumimoji="1" lang="en-US" altLang="ja-JP" sz="1300" b="1" dirty="0">
                        <a:solidFill>
                          <a:schemeClr val="tx1"/>
                        </a:solidFill>
                        <a:latin typeface="游ゴシック" panose="020B0400000000000000" pitchFamily="50" charset="-128"/>
                        <a:ea typeface="游ゴシック" panose="020B0400000000000000" pitchFamily="50" charset="-128"/>
                      </a:endParaRPr>
                    </a:p>
                  </a:txBody>
                  <a:tcPr marL="84406" marR="84406" marT="38366" marB="38366"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tc>
                  <a:txBody>
                    <a:bodyPr/>
                    <a:lstStyle/>
                    <a:p>
                      <a:pPr marL="0" marR="0" lvl="0" indent="0" algn="l" rtl="0">
                        <a:lnSpc>
                          <a:spcPct val="100000"/>
                        </a:lnSpc>
                        <a:spcBef>
                          <a:spcPts val="0"/>
                        </a:spcBef>
                        <a:spcAft>
                          <a:spcPts val="0"/>
                        </a:spcAft>
                        <a:buClr>
                          <a:schemeClr val="dk1"/>
                        </a:buClr>
                        <a:buSzPts val="1500"/>
                        <a:buFont typeface="Arial"/>
                        <a:buNone/>
                      </a:pPr>
                      <a:r>
                        <a:rPr lang="ja-JP" altLang="en-US" sz="110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例：社内コミュニケーション不足が深刻化して急な離職が増えた</a:t>
                      </a:r>
                      <a:endParaRPr lang="en-US" altLang="ja-JP" sz="110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chemeClr val="dk1"/>
                        </a:buClr>
                        <a:buSzPts val="1500"/>
                        <a:buFont typeface="Arial"/>
                        <a:buNone/>
                      </a:pPr>
                      <a:r>
                        <a:rPr lang="ja-JP" altLang="en-US" sz="110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特に課題のある層は</a:t>
                      </a:r>
                      <a:r>
                        <a:rPr lang="en-US" altLang="ja-JP" sz="110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3</a:t>
                      </a:r>
                      <a:r>
                        <a:rPr lang="ja-JP" altLang="en-US" sz="110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110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5</a:t>
                      </a:r>
                      <a:r>
                        <a:rPr lang="ja-JP" altLang="en-US" sz="110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年目</a:t>
                      </a:r>
                      <a:endParaRPr lang="en-US" altLang="ja-JP" sz="110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p>
                      <a:pPr marL="342900" marR="0" lvl="0" indent="-342900" algn="l" rtl="0">
                        <a:lnSpc>
                          <a:spcPct val="100000"/>
                        </a:lnSpc>
                        <a:spcBef>
                          <a:spcPts val="0"/>
                        </a:spcBef>
                        <a:spcAft>
                          <a:spcPts val="0"/>
                        </a:spcAft>
                        <a:buClr>
                          <a:schemeClr val="dk1"/>
                        </a:buClr>
                        <a:buSzPts val="1500"/>
                        <a:buFont typeface="+mj-lt"/>
                        <a:buAutoNum type="arabicPeriod"/>
                      </a:pPr>
                      <a:r>
                        <a:rPr lang="ja-JP" altLang="en-US" sz="1300" b="1"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課題は、「」</a:t>
                      </a:r>
                      <a:endParaRPr lang="en-US" altLang="ja-JP" sz="1300" b="1"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p>
                      <a:pPr marL="342900" marR="0" lvl="0" indent="-342900" algn="l" rtl="0">
                        <a:lnSpc>
                          <a:spcPct val="100000"/>
                        </a:lnSpc>
                        <a:spcBef>
                          <a:spcPts val="0"/>
                        </a:spcBef>
                        <a:spcAft>
                          <a:spcPts val="0"/>
                        </a:spcAft>
                        <a:buClr>
                          <a:schemeClr val="dk1"/>
                        </a:buClr>
                        <a:buSzPts val="1500"/>
                        <a:buFont typeface="+mj-lt"/>
                        <a:buAutoNum type="arabicPeriod"/>
                      </a:pPr>
                      <a:r>
                        <a:rPr lang="ja-JP" altLang="en-US" sz="1300" b="1"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課題は、「」</a:t>
                      </a:r>
                      <a:endParaRPr sz="1300" b="1"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txBody>
                  <a:tcPr marL="84400" marR="84400" marT="38364" marB="38364"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tc>
                  <a:txBody>
                    <a:bodyPr/>
                    <a:lstStyle/>
                    <a:p>
                      <a:pPr marL="171450" marR="0" lvl="0" indent="-171450" algn="l" defTabSz="379202"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1" dirty="0">
                          <a:solidFill>
                            <a:schemeClr val="tx1"/>
                          </a:solidFill>
                          <a:latin typeface="游ゴシック" panose="020B0400000000000000" pitchFamily="50" charset="-128"/>
                          <a:ea typeface="游ゴシック" panose="020B0400000000000000" pitchFamily="50" charset="-128"/>
                        </a:rPr>
                        <a:t>現状の課題要因の仮説は、「」</a:t>
                      </a:r>
                      <a:endParaRPr kumimoji="1" lang="en-US" altLang="ja-JP" sz="1000" b="1" dirty="0">
                        <a:solidFill>
                          <a:schemeClr val="tx1"/>
                        </a:solidFill>
                        <a:latin typeface="游ゴシック" panose="020B0400000000000000" pitchFamily="50" charset="-128"/>
                        <a:ea typeface="游ゴシック" panose="020B0400000000000000" pitchFamily="50" charset="-128"/>
                      </a:endParaRPr>
                    </a:p>
                    <a:p>
                      <a:pPr marL="0" indent="0" algn="l">
                        <a:buFont typeface="Arial" panose="020B0604020202020204" pitchFamily="34" charset="0"/>
                        <a:buNone/>
                      </a:pPr>
                      <a:endParaRPr kumimoji="1" lang="en-US" altLang="ja-JP" sz="800" b="0" dirty="0">
                        <a:solidFill>
                          <a:schemeClr val="tx1"/>
                        </a:solidFill>
                        <a:latin typeface="游ゴシック" panose="020B0400000000000000" pitchFamily="50" charset="-128"/>
                        <a:ea typeface="游ゴシック" panose="020B0400000000000000" pitchFamily="50" charset="-128"/>
                      </a:endParaRPr>
                    </a:p>
                    <a:p>
                      <a:pPr marL="0" indent="0" algn="l">
                        <a:buFont typeface="Arial" panose="020B0604020202020204" pitchFamily="34" charset="0"/>
                        <a:buNone/>
                      </a:pPr>
                      <a:r>
                        <a:rPr kumimoji="1" lang="en-US" altLang="ja-JP" sz="800" b="0" dirty="0">
                          <a:solidFill>
                            <a:schemeClr val="tx1"/>
                          </a:solidFill>
                          <a:latin typeface="游ゴシック" panose="020B0400000000000000" pitchFamily="50" charset="-128"/>
                          <a:ea typeface="游ゴシック" panose="020B0400000000000000" pitchFamily="50" charset="-128"/>
                        </a:rPr>
                        <a:t>※</a:t>
                      </a:r>
                      <a:r>
                        <a:rPr kumimoji="1" lang="ja-JP" altLang="en-US" sz="800" b="0" dirty="0">
                          <a:solidFill>
                            <a:schemeClr val="tx1"/>
                          </a:solidFill>
                          <a:latin typeface="游ゴシック" panose="020B0400000000000000" pitchFamily="50" charset="-128"/>
                          <a:ea typeface="游ゴシック" panose="020B0400000000000000" pitchFamily="50" charset="-128"/>
                        </a:rPr>
                        <a:t>例：コロナ化でコミュニケーションが部署ごとにたこつぼ化している（相談相手がいない）</a:t>
                      </a:r>
                      <a:endParaRPr kumimoji="1" lang="en-US" altLang="ja-JP" sz="800" b="0" dirty="0">
                        <a:solidFill>
                          <a:schemeClr val="tx1"/>
                        </a:solidFill>
                        <a:latin typeface="游ゴシック" panose="020B0400000000000000" pitchFamily="50" charset="-128"/>
                        <a:ea typeface="游ゴシック" panose="020B0400000000000000" pitchFamily="50" charset="-128"/>
                      </a:endParaRPr>
                    </a:p>
                  </a:txBody>
                  <a:tcPr marL="84406" marR="84406" marT="38366" marB="38366"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754794346"/>
                  </a:ext>
                </a:extLst>
              </a:tr>
              <a:tr h="1312402">
                <a:tc>
                  <a:txBody>
                    <a:bodyPr/>
                    <a:lstStyle/>
                    <a:p>
                      <a:r>
                        <a:rPr kumimoji="1" lang="ja-JP" altLang="en-US" sz="1300" b="1" dirty="0">
                          <a:solidFill>
                            <a:schemeClr val="tx1"/>
                          </a:solidFill>
                          <a:latin typeface="游ゴシック" panose="020B0400000000000000" pitchFamily="50" charset="-128"/>
                          <a:ea typeface="游ゴシック" panose="020B0400000000000000" pitchFamily="50" charset="-128"/>
                        </a:rPr>
                        <a:t>導入目的</a:t>
                      </a:r>
                    </a:p>
                  </a:txBody>
                  <a:tcPr marL="84406" marR="84406" marT="38366" marB="38366"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tc>
                  <a:txBody>
                    <a:bodyPr/>
                    <a:lstStyle/>
                    <a:p>
                      <a:pPr marL="0" marR="0" lvl="0" indent="0" algn="l" rtl="0">
                        <a:lnSpc>
                          <a:spcPct val="100000"/>
                        </a:lnSpc>
                        <a:spcBef>
                          <a:spcPts val="0"/>
                        </a:spcBef>
                        <a:spcAft>
                          <a:spcPts val="0"/>
                        </a:spcAft>
                        <a:buClr>
                          <a:schemeClr val="dk1"/>
                        </a:buClr>
                        <a:buSzPts val="1500"/>
                        <a:buFont typeface="Arial"/>
                        <a:buNone/>
                      </a:pPr>
                      <a:r>
                        <a:rPr lang="ja-JP" altLang="en-US" sz="1100" b="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例：メンタル不調者の早期フォロー</a:t>
                      </a:r>
                    </a:p>
                    <a:p>
                      <a:pPr marL="342900" marR="0" lvl="0" indent="-342900" algn="l" rtl="0">
                        <a:lnSpc>
                          <a:spcPct val="100000"/>
                        </a:lnSpc>
                        <a:spcBef>
                          <a:spcPts val="0"/>
                        </a:spcBef>
                        <a:spcAft>
                          <a:spcPts val="0"/>
                        </a:spcAft>
                        <a:buClr>
                          <a:schemeClr val="dk1"/>
                        </a:buClr>
                        <a:buSzPts val="1500"/>
                        <a:buFont typeface="Arial"/>
                        <a:buAutoNum type="arabicPeriod"/>
                      </a:pPr>
                      <a:r>
                        <a:rPr lang="ja-JP" altLang="en-US" sz="1300" b="1"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目的は、「」</a:t>
                      </a:r>
                    </a:p>
                    <a:p>
                      <a:pPr marL="342900" marR="0" lvl="0" indent="-342900" algn="l" rtl="0">
                        <a:lnSpc>
                          <a:spcPct val="100000"/>
                        </a:lnSpc>
                        <a:spcBef>
                          <a:spcPts val="0"/>
                        </a:spcBef>
                        <a:spcAft>
                          <a:spcPts val="0"/>
                        </a:spcAft>
                        <a:buClr>
                          <a:schemeClr val="dk1"/>
                        </a:buClr>
                        <a:buSzPts val="1500"/>
                        <a:buFont typeface="Arial"/>
                        <a:buAutoNum type="arabicPeriod"/>
                      </a:pPr>
                      <a:r>
                        <a:rPr lang="ja-JP" altLang="en-US" sz="1300" b="1"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目的は、「」</a:t>
                      </a:r>
                      <a:endParaRPr lang="en-US" altLang="ja-JP" sz="1300" b="1"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p>
                      <a:pPr marL="342900" marR="0" lvl="0" indent="-342900" algn="l" rtl="0">
                        <a:lnSpc>
                          <a:spcPct val="100000"/>
                        </a:lnSpc>
                        <a:spcBef>
                          <a:spcPts val="0"/>
                        </a:spcBef>
                        <a:spcAft>
                          <a:spcPts val="0"/>
                        </a:spcAft>
                        <a:buClr>
                          <a:schemeClr val="dk1"/>
                        </a:buClr>
                        <a:buSzPts val="1500"/>
                        <a:buFont typeface="Arial"/>
                        <a:buAutoNum type="arabicPeriod"/>
                      </a:pPr>
                      <a:endParaRPr lang="en-US" altLang="ja-JP" sz="1300" b="1"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chemeClr val="dk1"/>
                        </a:buClr>
                        <a:buSzPts val="1500"/>
                        <a:buFont typeface="Arial"/>
                        <a:buNone/>
                      </a:pPr>
                      <a:r>
                        <a:rPr lang="ja-JP" altLang="en-US" sz="1100" b="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例：従業員がいきいき働けている状態</a:t>
                      </a:r>
                      <a:endParaRPr lang="en-US" altLang="ja-JP" sz="2400" b="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chemeClr val="dk1"/>
                        </a:buClr>
                        <a:buSzPts val="1500"/>
                        <a:buFont typeface="Arial"/>
                        <a:buNone/>
                      </a:pPr>
                      <a:r>
                        <a:rPr lang="ja-JP" altLang="en-US" sz="1400" b="1" dirty="0">
                          <a:solidFill>
                            <a:schemeClr val="tx1"/>
                          </a:solidFill>
                          <a:latin typeface="游ゴシック" panose="020B0400000000000000" pitchFamily="50" charset="-128"/>
                          <a:ea typeface="游ゴシック" panose="020B0400000000000000" pitchFamily="50" charset="-128"/>
                        </a:rPr>
                        <a:t>最終的なゴールは、「」</a:t>
                      </a:r>
                    </a:p>
                  </a:txBody>
                  <a:tcPr marL="84400" marR="84400" marT="38364" marB="38364"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tc>
                  <a:txBody>
                    <a:bodyPr/>
                    <a:lstStyle/>
                    <a:p>
                      <a:pPr marL="171450" indent="-171450" algn="l">
                        <a:buFont typeface="Arial" panose="020B0604020202020204" pitchFamily="34" charset="0"/>
                        <a:buChar char="•"/>
                      </a:pPr>
                      <a:r>
                        <a:rPr kumimoji="1" lang="ja-JP" altLang="en-US" sz="1000" b="1" dirty="0">
                          <a:solidFill>
                            <a:schemeClr val="tx1"/>
                          </a:solidFill>
                          <a:latin typeface="游ゴシック" panose="020B0400000000000000" pitchFamily="50" charset="-128"/>
                          <a:ea typeface="游ゴシック" panose="020B0400000000000000" pitchFamily="50" charset="-128"/>
                        </a:rPr>
                        <a:t>他に取り組みたいことは、「」</a:t>
                      </a:r>
                      <a:endParaRPr kumimoji="1" lang="en-US" altLang="ja-JP" sz="1000" b="1" dirty="0">
                        <a:solidFill>
                          <a:schemeClr val="tx1"/>
                        </a:solidFill>
                        <a:latin typeface="游ゴシック" panose="020B0400000000000000" pitchFamily="50" charset="-128"/>
                        <a:ea typeface="游ゴシック" panose="020B0400000000000000" pitchFamily="50" charset="-128"/>
                      </a:endParaRPr>
                    </a:p>
                    <a:p>
                      <a:pPr marL="171450" indent="-171450" algn="l">
                        <a:buFont typeface="Arial" panose="020B0604020202020204" pitchFamily="34" charset="0"/>
                        <a:buChar char="•"/>
                      </a:pPr>
                      <a:endParaRPr kumimoji="1" lang="en-US" altLang="ja-JP" sz="1000" b="1" dirty="0">
                        <a:solidFill>
                          <a:schemeClr val="tx1"/>
                        </a:solidFill>
                        <a:latin typeface="游ゴシック" panose="020B0400000000000000" pitchFamily="50" charset="-128"/>
                        <a:ea typeface="游ゴシック" panose="020B0400000000000000" pitchFamily="50" charset="-128"/>
                      </a:endParaRPr>
                    </a:p>
                    <a:p>
                      <a:pPr marL="0" indent="0" algn="l">
                        <a:buFont typeface="Arial" panose="020B0604020202020204" pitchFamily="34" charset="0"/>
                        <a:buNone/>
                      </a:pPr>
                      <a:r>
                        <a:rPr kumimoji="1" lang="en-US" altLang="ja-JP" sz="800" b="0" dirty="0">
                          <a:solidFill>
                            <a:schemeClr val="tx1"/>
                          </a:solidFill>
                          <a:latin typeface="游ゴシック" panose="020B0400000000000000" pitchFamily="50" charset="-128"/>
                          <a:ea typeface="游ゴシック" panose="020B0400000000000000" pitchFamily="50" charset="-128"/>
                        </a:rPr>
                        <a:t>※</a:t>
                      </a:r>
                      <a:r>
                        <a:rPr kumimoji="1" lang="ja-JP" altLang="en-US" sz="800" b="0" dirty="0">
                          <a:solidFill>
                            <a:schemeClr val="tx1"/>
                          </a:solidFill>
                          <a:latin typeface="游ゴシック" panose="020B0400000000000000" pitchFamily="50" charset="-128"/>
                          <a:ea typeface="游ゴシック" panose="020B0400000000000000" pitchFamily="50" charset="-128"/>
                        </a:rPr>
                        <a:t>例：最近評価制度を若干変えたのでその反応を知りたい</a:t>
                      </a:r>
                      <a:endParaRPr kumimoji="1" lang="en-US" altLang="ja-JP" sz="800" b="0" dirty="0">
                        <a:solidFill>
                          <a:schemeClr val="tx1"/>
                        </a:solidFill>
                        <a:latin typeface="游ゴシック" panose="020B0400000000000000" pitchFamily="50" charset="-128"/>
                        <a:ea typeface="游ゴシック" panose="020B0400000000000000" pitchFamily="50" charset="-128"/>
                      </a:endParaRPr>
                    </a:p>
                    <a:p>
                      <a:pPr marL="0" indent="0" algn="l">
                        <a:buFont typeface="Arial" panose="020B0604020202020204" pitchFamily="34" charset="0"/>
                        <a:buNone/>
                      </a:pPr>
                      <a:endParaRPr kumimoji="1" lang="en-US" altLang="ja-JP" sz="800" b="0" dirty="0">
                        <a:solidFill>
                          <a:schemeClr val="tx1"/>
                        </a:solidFill>
                        <a:latin typeface="游ゴシック" panose="020B0400000000000000" pitchFamily="50" charset="-128"/>
                        <a:ea typeface="游ゴシック" panose="020B0400000000000000" pitchFamily="50" charset="-128"/>
                      </a:endParaRPr>
                    </a:p>
                    <a:p>
                      <a:pPr marL="171450" indent="-171450" algn="l">
                        <a:buFont typeface="Arial" panose="020B0604020202020204" pitchFamily="34" charset="0"/>
                        <a:buChar char="•"/>
                      </a:pPr>
                      <a:r>
                        <a:rPr kumimoji="1" lang="ja-JP" altLang="en-US" sz="1000" b="1" dirty="0">
                          <a:solidFill>
                            <a:schemeClr val="tx1"/>
                          </a:solidFill>
                          <a:latin typeface="游ゴシック" panose="020B0400000000000000" pitchFamily="50" charset="-128"/>
                          <a:ea typeface="游ゴシック" panose="020B0400000000000000" pitchFamily="50" charset="-128"/>
                        </a:rPr>
                        <a:t>社内で他に行っているサーベイは、</a:t>
                      </a:r>
                      <a:r>
                        <a:rPr kumimoji="1" lang="ja-JP" altLang="en-US" sz="1000" b="0" dirty="0">
                          <a:solidFill>
                            <a:schemeClr val="tx1"/>
                          </a:solidFill>
                          <a:latin typeface="游ゴシック" panose="020B0400000000000000" pitchFamily="50" charset="-128"/>
                          <a:ea typeface="游ゴシック" panose="020B0400000000000000" pitchFamily="50" charset="-128"/>
                        </a:rPr>
                        <a:t>「」</a:t>
                      </a:r>
                      <a:endParaRPr kumimoji="1" lang="en-US" altLang="ja-JP" sz="1000" b="0" dirty="0">
                        <a:solidFill>
                          <a:schemeClr val="tx1"/>
                        </a:solidFill>
                        <a:latin typeface="游ゴシック" panose="020B0400000000000000" pitchFamily="50" charset="-128"/>
                        <a:ea typeface="游ゴシック" panose="020B0400000000000000" pitchFamily="50" charset="-128"/>
                      </a:endParaRPr>
                    </a:p>
                    <a:p>
                      <a:pPr marL="171450" indent="-171450" algn="l">
                        <a:buFont typeface="Arial" panose="020B0604020202020204" pitchFamily="34" charset="0"/>
                        <a:buChar char="•"/>
                      </a:pPr>
                      <a:endParaRPr kumimoji="1" lang="en-US" altLang="ja-JP" sz="800" b="0" dirty="0">
                        <a:solidFill>
                          <a:schemeClr val="tx1"/>
                        </a:solidFill>
                        <a:latin typeface="游ゴシック" panose="020B0400000000000000" pitchFamily="50" charset="-128"/>
                        <a:ea typeface="游ゴシック" panose="020B0400000000000000" pitchFamily="50" charset="-128"/>
                      </a:endParaRPr>
                    </a:p>
                    <a:p>
                      <a:pPr marL="0" indent="0" algn="l">
                        <a:buFont typeface="Arial" panose="020B0604020202020204" pitchFamily="34" charset="0"/>
                        <a:buNone/>
                      </a:pPr>
                      <a:r>
                        <a:rPr kumimoji="1" lang="en-US" altLang="ja-JP" sz="800" b="0" dirty="0">
                          <a:solidFill>
                            <a:schemeClr val="tx1"/>
                          </a:solidFill>
                          <a:latin typeface="游ゴシック" panose="020B0400000000000000" pitchFamily="50" charset="-128"/>
                          <a:ea typeface="游ゴシック" panose="020B0400000000000000" pitchFamily="50" charset="-128"/>
                        </a:rPr>
                        <a:t>※</a:t>
                      </a:r>
                      <a:r>
                        <a:rPr kumimoji="1" lang="ja-JP" altLang="en-US" sz="800" b="0" dirty="0">
                          <a:solidFill>
                            <a:schemeClr val="tx1"/>
                          </a:solidFill>
                          <a:latin typeface="游ゴシック" panose="020B0400000000000000" pitchFamily="50" charset="-128"/>
                          <a:ea typeface="游ゴシック" panose="020B0400000000000000" pitchFamily="50" charset="-128"/>
                        </a:rPr>
                        <a:t>例：ストレスチェック・従業員満足度調査</a:t>
                      </a:r>
                      <a:endParaRPr kumimoji="1" lang="en-US" altLang="ja-JP" sz="800" b="0" dirty="0">
                        <a:solidFill>
                          <a:schemeClr val="tx1"/>
                        </a:solidFill>
                        <a:latin typeface="游ゴシック" panose="020B0400000000000000" pitchFamily="50" charset="-128"/>
                        <a:ea typeface="游ゴシック" panose="020B0400000000000000" pitchFamily="50" charset="-128"/>
                      </a:endParaRPr>
                    </a:p>
                    <a:p>
                      <a:pPr marL="171450" indent="-171450" algn="l">
                        <a:buFont typeface="Arial" panose="020B0604020202020204" pitchFamily="34" charset="0"/>
                        <a:buChar char="•"/>
                      </a:pPr>
                      <a:endParaRPr kumimoji="1" lang="ja-JP" altLang="en-US" sz="800" b="1" dirty="0">
                        <a:solidFill>
                          <a:schemeClr val="tx1"/>
                        </a:solidFill>
                        <a:latin typeface="游ゴシック" panose="020B0400000000000000" pitchFamily="50" charset="-128"/>
                        <a:ea typeface="游ゴシック" panose="020B0400000000000000" pitchFamily="50" charset="-128"/>
                      </a:endParaRPr>
                    </a:p>
                  </a:txBody>
                  <a:tcPr marL="84406" marR="84406" marT="38366" marB="38366"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306551769"/>
                  </a:ext>
                </a:extLst>
              </a:tr>
              <a:tr h="708961">
                <a:tc>
                  <a:txBody>
                    <a:bodyPr/>
                    <a:lstStyle/>
                    <a:p>
                      <a:r>
                        <a:rPr kumimoji="1" lang="ja-JP" altLang="en-US" sz="1300" b="1" dirty="0">
                          <a:solidFill>
                            <a:schemeClr val="tx1"/>
                          </a:solidFill>
                          <a:latin typeface="游ゴシック" panose="020B0400000000000000" pitchFamily="50" charset="-128"/>
                          <a:ea typeface="游ゴシック" panose="020B0400000000000000" pitchFamily="50" charset="-128"/>
                        </a:rPr>
                        <a:t>ご担当者様</a:t>
                      </a:r>
                      <a:endParaRPr kumimoji="1" lang="en-US" altLang="ja-JP" sz="1300" b="1" dirty="0">
                        <a:solidFill>
                          <a:schemeClr val="tx1"/>
                        </a:solidFill>
                        <a:latin typeface="游ゴシック" panose="020B0400000000000000" pitchFamily="50" charset="-128"/>
                        <a:ea typeface="游ゴシック" panose="020B0400000000000000" pitchFamily="50" charset="-128"/>
                      </a:endParaRPr>
                    </a:p>
                    <a:p>
                      <a:r>
                        <a:rPr kumimoji="1" lang="ja-JP" altLang="en-US" sz="1300" b="1" dirty="0">
                          <a:solidFill>
                            <a:schemeClr val="tx1"/>
                          </a:solidFill>
                          <a:latin typeface="游ゴシック" panose="020B0400000000000000" pitchFamily="50" charset="-128"/>
                          <a:ea typeface="游ゴシック" panose="020B0400000000000000" pitchFamily="50" charset="-128"/>
                        </a:rPr>
                        <a:t>ミッション</a:t>
                      </a:r>
                    </a:p>
                  </a:txBody>
                  <a:tcPr marL="84406" marR="84406" marT="38366" marB="38366"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tc>
                  <a:txBody>
                    <a:bodyPr/>
                    <a:lstStyle/>
                    <a:p>
                      <a:pPr marL="0" marR="0" lvl="0" indent="0" algn="l" rtl="0">
                        <a:lnSpc>
                          <a:spcPct val="100000"/>
                        </a:lnSpc>
                        <a:spcBef>
                          <a:spcPts val="0"/>
                        </a:spcBef>
                        <a:spcAft>
                          <a:spcPts val="0"/>
                        </a:spcAft>
                        <a:buClr>
                          <a:schemeClr val="dk1"/>
                        </a:buClr>
                        <a:buSzPts val="1500"/>
                        <a:buFont typeface="Arial"/>
                        <a:buNone/>
                      </a:pPr>
                      <a:r>
                        <a:rPr lang="ja-JP" altLang="ja-JP" sz="1100" b="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例：人事労務担当業務</a:t>
                      </a:r>
                      <a:endParaRPr lang="en-US" altLang="ja-JP" sz="1100" b="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p>
                      <a:pPr marL="285750" marR="0" lvl="0" indent="-285750" algn="l" rtl="0">
                        <a:lnSpc>
                          <a:spcPct val="100000"/>
                        </a:lnSpc>
                        <a:spcBef>
                          <a:spcPts val="0"/>
                        </a:spcBef>
                        <a:spcAft>
                          <a:spcPts val="0"/>
                        </a:spcAft>
                        <a:buClr>
                          <a:schemeClr val="dk1"/>
                        </a:buClr>
                        <a:buSzPts val="1500"/>
                        <a:buFont typeface="Arial" panose="020B0604020202020204" pitchFamily="34" charset="0"/>
                        <a:buChar char="•"/>
                      </a:pPr>
                      <a:r>
                        <a:rPr lang="ja-JP" altLang="en-US" sz="1300" b="1" dirty="0">
                          <a:solidFill>
                            <a:schemeClr val="tx1"/>
                          </a:solidFill>
                          <a:latin typeface="游ゴシック" panose="020B0400000000000000" pitchFamily="50" charset="-128"/>
                          <a:ea typeface="游ゴシック" panose="020B0400000000000000" pitchFamily="50" charset="-128"/>
                        </a:rPr>
                        <a:t>ミッションは、「」</a:t>
                      </a:r>
                      <a:endParaRPr sz="1300" b="1" dirty="0">
                        <a:solidFill>
                          <a:schemeClr val="tx1"/>
                        </a:solidFill>
                        <a:latin typeface="游ゴシック" panose="020B0400000000000000" pitchFamily="50" charset="-128"/>
                        <a:ea typeface="游ゴシック" panose="020B0400000000000000" pitchFamily="50" charset="-128"/>
                      </a:endParaRPr>
                    </a:p>
                  </a:txBody>
                  <a:tcPr marL="84400" marR="84400" marT="38364" marB="38364"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tc>
                  <a:txBody>
                    <a:bodyPr/>
                    <a:lstStyle/>
                    <a:p>
                      <a:pPr marL="171450" marR="0" lvl="0" indent="-171450" algn="l" defTabSz="410792"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1" dirty="0">
                          <a:solidFill>
                            <a:schemeClr val="tx1"/>
                          </a:solidFill>
                          <a:latin typeface="游ゴシック" panose="020B0400000000000000" pitchFamily="50" charset="-128"/>
                          <a:ea typeface="游ゴシック" panose="020B0400000000000000" pitchFamily="50" charset="-128"/>
                        </a:rPr>
                        <a:t>現状行っている他の施策は、「」</a:t>
                      </a:r>
                      <a:endParaRPr kumimoji="1" lang="en-US" altLang="ja-JP" sz="1000" b="1" dirty="0">
                        <a:solidFill>
                          <a:schemeClr val="tx1"/>
                        </a:solidFill>
                        <a:latin typeface="游ゴシック" panose="020B0400000000000000" pitchFamily="50" charset="-128"/>
                        <a:ea typeface="游ゴシック" panose="020B0400000000000000" pitchFamily="50" charset="-128"/>
                      </a:endParaRPr>
                    </a:p>
                    <a:p>
                      <a:pPr marL="171450" marR="0" lvl="0" indent="-171450" algn="l" defTabSz="410792"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altLang="ja-JP" sz="1000" b="1" dirty="0">
                        <a:solidFill>
                          <a:schemeClr val="tx1"/>
                        </a:solidFill>
                        <a:latin typeface="游ゴシック" panose="020B0400000000000000" pitchFamily="50" charset="-128"/>
                        <a:ea typeface="游ゴシック" panose="020B0400000000000000" pitchFamily="50" charset="-128"/>
                      </a:endParaRPr>
                    </a:p>
                    <a:p>
                      <a:pPr marL="0" marR="0" lvl="0" indent="0" algn="l" defTabSz="410792"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800" b="0" dirty="0">
                          <a:solidFill>
                            <a:schemeClr val="tx1"/>
                          </a:solidFill>
                          <a:latin typeface="游ゴシック" panose="020B0400000000000000" pitchFamily="50" charset="-128"/>
                          <a:ea typeface="游ゴシック" panose="020B0400000000000000" pitchFamily="50" charset="-128"/>
                        </a:rPr>
                        <a:t>※</a:t>
                      </a:r>
                      <a:r>
                        <a:rPr kumimoji="1" lang="ja-JP" altLang="en-US" sz="800" b="0" dirty="0">
                          <a:solidFill>
                            <a:schemeClr val="tx1"/>
                          </a:solidFill>
                          <a:latin typeface="游ゴシック" panose="020B0400000000000000" pitchFamily="50" charset="-128"/>
                          <a:ea typeface="游ゴシック" panose="020B0400000000000000" pitchFamily="50" charset="-128"/>
                        </a:rPr>
                        <a:t>例：昨年から</a:t>
                      </a:r>
                      <a:r>
                        <a:rPr kumimoji="1" lang="en-US" altLang="ja-JP" sz="800" b="0" dirty="0">
                          <a:solidFill>
                            <a:schemeClr val="tx1"/>
                          </a:solidFill>
                          <a:latin typeface="游ゴシック" panose="020B0400000000000000" pitchFamily="50" charset="-128"/>
                          <a:ea typeface="游ゴシック" panose="020B0400000000000000" pitchFamily="50" charset="-128"/>
                        </a:rPr>
                        <a:t>1on1</a:t>
                      </a:r>
                      <a:r>
                        <a:rPr kumimoji="1" lang="ja-JP" altLang="en-US" sz="800" b="0" dirty="0">
                          <a:solidFill>
                            <a:schemeClr val="tx1"/>
                          </a:solidFill>
                          <a:latin typeface="游ゴシック" panose="020B0400000000000000" pitchFamily="50" charset="-128"/>
                          <a:ea typeface="游ゴシック" panose="020B0400000000000000" pitchFamily="50" charset="-128"/>
                        </a:rPr>
                        <a:t>制度を導入したが形骸化</a:t>
                      </a:r>
                      <a:endParaRPr kumimoji="1" lang="ja-JP" altLang="en-US" sz="800" b="1" dirty="0">
                        <a:solidFill>
                          <a:schemeClr val="tx1"/>
                        </a:solidFill>
                        <a:latin typeface="游ゴシック" panose="020B0400000000000000" pitchFamily="50" charset="-128"/>
                        <a:ea typeface="游ゴシック" panose="020B0400000000000000" pitchFamily="50" charset="-128"/>
                      </a:endParaRPr>
                    </a:p>
                  </a:txBody>
                  <a:tcPr marL="84406" marR="84406" marT="38366" marB="38366"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4074855972"/>
                  </a:ext>
                </a:extLst>
              </a:tr>
              <a:tr h="708961">
                <a:tc>
                  <a:txBody>
                    <a:bodyPr/>
                    <a:lstStyle/>
                    <a:p>
                      <a:r>
                        <a:rPr kumimoji="1" lang="ja-JP" altLang="en-US" sz="1300" b="1" dirty="0">
                          <a:solidFill>
                            <a:schemeClr val="tx1"/>
                          </a:solidFill>
                          <a:latin typeface="游ゴシック" panose="020B0400000000000000" pitchFamily="50" charset="-128"/>
                          <a:ea typeface="游ゴシック" panose="020B0400000000000000" pitchFamily="50" charset="-128"/>
                        </a:rPr>
                        <a:t>配信対象部署</a:t>
                      </a:r>
                      <a:endParaRPr kumimoji="1" lang="en-US" altLang="ja-JP" sz="1300" b="1" dirty="0">
                        <a:solidFill>
                          <a:schemeClr val="tx1"/>
                        </a:solidFill>
                        <a:latin typeface="游ゴシック" panose="020B0400000000000000" pitchFamily="50" charset="-128"/>
                        <a:ea typeface="游ゴシック" panose="020B0400000000000000" pitchFamily="50" charset="-128"/>
                      </a:endParaRPr>
                    </a:p>
                    <a:p>
                      <a:r>
                        <a:rPr kumimoji="1" lang="ja-JP" altLang="en-US" sz="1300" b="1" dirty="0">
                          <a:solidFill>
                            <a:schemeClr val="tx1"/>
                          </a:solidFill>
                          <a:latin typeface="游ゴシック" panose="020B0400000000000000" pitchFamily="50" charset="-128"/>
                          <a:ea typeface="游ゴシック" panose="020B0400000000000000" pitchFamily="50" charset="-128"/>
                        </a:rPr>
                        <a:t>対象人数</a:t>
                      </a:r>
                      <a:endParaRPr kumimoji="1" lang="en-US" altLang="ja-JP" sz="1300" b="1" dirty="0">
                        <a:solidFill>
                          <a:schemeClr val="tx1"/>
                        </a:solidFill>
                        <a:latin typeface="游ゴシック" panose="020B0400000000000000" pitchFamily="50" charset="-128"/>
                        <a:ea typeface="游ゴシック" panose="020B0400000000000000" pitchFamily="50" charset="-128"/>
                      </a:endParaRPr>
                    </a:p>
                  </a:txBody>
                  <a:tcPr marL="84406" marR="84406" marT="38366" marB="38366"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tc>
                  <a:txBody>
                    <a:bodyPr/>
                    <a:lstStyle/>
                    <a:p>
                      <a:pPr marL="285750" marR="0" lvl="0" indent="-285750" algn="l" rtl="0">
                        <a:lnSpc>
                          <a:spcPct val="100000"/>
                        </a:lnSpc>
                        <a:spcBef>
                          <a:spcPts val="0"/>
                        </a:spcBef>
                        <a:spcAft>
                          <a:spcPts val="0"/>
                        </a:spcAft>
                        <a:buClr>
                          <a:schemeClr val="dk1"/>
                        </a:buClr>
                        <a:buSzPts val="1500"/>
                        <a:buFont typeface="Arial" panose="020B0604020202020204" pitchFamily="34" charset="0"/>
                        <a:buChar char="•"/>
                      </a:pPr>
                      <a:endParaRPr sz="1300" b="1" dirty="0">
                        <a:solidFill>
                          <a:schemeClr val="tx1"/>
                        </a:solidFill>
                        <a:latin typeface="游ゴシック" panose="020B0400000000000000" pitchFamily="50" charset="-128"/>
                        <a:ea typeface="游ゴシック" panose="020B0400000000000000" pitchFamily="50" charset="-128"/>
                      </a:endParaRPr>
                    </a:p>
                  </a:txBody>
                  <a:tcPr marL="84400" marR="84400" marT="38364" marB="38364"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tc>
                  <a:txBody>
                    <a:bodyPr/>
                    <a:lstStyle/>
                    <a:p>
                      <a:pPr marL="0" marR="0" lvl="0" indent="0" algn="l" defTabSz="410792"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ja-JP" altLang="en-US" sz="800" b="1" dirty="0">
                        <a:solidFill>
                          <a:schemeClr val="tx1"/>
                        </a:solidFill>
                        <a:latin typeface="游ゴシック" panose="020B0400000000000000" pitchFamily="50" charset="-128"/>
                        <a:ea typeface="游ゴシック" panose="020B0400000000000000" pitchFamily="50" charset="-128"/>
                      </a:endParaRPr>
                    </a:p>
                  </a:txBody>
                  <a:tcPr marL="84406" marR="84406" marT="38366" marB="38366"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2432659136"/>
                  </a:ext>
                </a:extLst>
              </a:tr>
            </a:tbl>
          </a:graphicData>
        </a:graphic>
      </p:graphicFrame>
      <p:sp>
        <p:nvSpPr>
          <p:cNvPr id="6" name="Geppoの個人サーベイと組織サーベイの違い">
            <a:extLst>
              <a:ext uri="{FF2B5EF4-FFF2-40B4-BE49-F238E27FC236}">
                <a16:creationId xmlns:a16="http://schemas.microsoft.com/office/drawing/2014/main" id="{D5B73898-7E00-48F8-B66F-C07638F68D05}"/>
              </a:ext>
            </a:extLst>
          </p:cNvPr>
          <p:cNvSpPr txBox="1"/>
          <p:nvPr/>
        </p:nvSpPr>
        <p:spPr>
          <a:xfrm>
            <a:off x="828064" y="849502"/>
            <a:ext cx="7487872" cy="820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3183" tIns="23183" rIns="23183" bIns="23183" anchor="ctr"/>
          <a:lstStyle>
            <a:lvl1pPr>
              <a:defRPr sz="2800"/>
            </a:lvl1pPr>
          </a:lstStyle>
          <a:p>
            <a:pPr algn="ctr" defTabSz="266577"/>
            <a:r>
              <a:rPr lang="en-US" altLang="ja-JP" sz="1846" b="1" dirty="0">
                <a:latin typeface="游ゴシック" panose="020B0400000000000000" pitchFamily="50" charset="-128"/>
                <a:ea typeface="游ゴシック" panose="020B0400000000000000" pitchFamily="50" charset="-128"/>
              </a:rPr>
              <a:t>Geppo</a:t>
            </a:r>
            <a:r>
              <a:rPr lang="ja-JP" altLang="en-US" sz="1846" b="1" dirty="0">
                <a:latin typeface="游ゴシック" panose="020B0400000000000000" pitchFamily="50" charset="-128"/>
                <a:ea typeface="游ゴシック" panose="020B0400000000000000" pitchFamily="50" charset="-128"/>
              </a:rPr>
              <a:t>の運用目的について再度確認させてください！</a:t>
            </a:r>
            <a:endParaRPr lang="en-US" altLang="ja-JP" sz="1846" b="1" dirty="0">
              <a:latin typeface="游ゴシック" panose="020B0400000000000000" pitchFamily="50" charset="-128"/>
              <a:ea typeface="游ゴシック" panose="020B0400000000000000" pitchFamily="50" charset="-128"/>
            </a:endParaRPr>
          </a:p>
        </p:txBody>
      </p:sp>
      <p:sp>
        <p:nvSpPr>
          <p:cNvPr id="8" name="タイトル 1">
            <a:extLst>
              <a:ext uri="{FF2B5EF4-FFF2-40B4-BE49-F238E27FC236}">
                <a16:creationId xmlns:a16="http://schemas.microsoft.com/office/drawing/2014/main" id="{33BDD926-F3CB-47D5-B503-87B6F7689E78}"/>
              </a:ext>
            </a:extLst>
          </p:cNvPr>
          <p:cNvSpPr>
            <a:spLocks noGrp="1"/>
          </p:cNvSpPr>
          <p:nvPr>
            <p:ph type="title"/>
          </p:nvPr>
        </p:nvSpPr>
        <p:spPr/>
        <p:txBody>
          <a:bodyPr/>
          <a:lstStyle/>
          <a:p>
            <a:r>
              <a:rPr kumimoji="1" lang="en-US" altLang="ja-JP" b="1" dirty="0"/>
              <a:t>Geppo</a:t>
            </a:r>
            <a:r>
              <a:rPr kumimoji="1" lang="ja-JP" altLang="en-US" b="1" dirty="0"/>
              <a:t>の運用目的について</a:t>
            </a:r>
          </a:p>
        </p:txBody>
      </p:sp>
    </p:spTree>
    <p:extLst>
      <p:ext uri="{BB962C8B-B14F-4D97-AF65-F5344CB8AC3E}">
        <p14:creationId xmlns:p14="http://schemas.microsoft.com/office/powerpoint/2010/main" val="5574319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1E7240-DD13-4CE5-949F-DE31B826961B}"/>
              </a:ext>
            </a:extLst>
          </p:cNvPr>
          <p:cNvSpPr>
            <a:spLocks noGrp="1"/>
          </p:cNvSpPr>
          <p:nvPr>
            <p:ph type="title"/>
          </p:nvPr>
        </p:nvSpPr>
        <p:spPr/>
        <p:txBody>
          <a:bodyPr/>
          <a:lstStyle/>
          <a:p>
            <a:pPr defTabSz="539275" hangingPunct="0">
              <a:spcBef>
                <a:spcPts val="554"/>
              </a:spcBef>
              <a:spcAft>
                <a:spcPts val="1108"/>
              </a:spcAft>
            </a:pPr>
            <a:r>
              <a:rPr lang="en-US" altLang="ja-JP" sz="3200" b="1" dirty="0">
                <a:latin typeface="游ゴシック" panose="020B0400000000000000" pitchFamily="50" charset="-128"/>
                <a:ea typeface="游ゴシック" panose="020B0400000000000000" pitchFamily="50" charset="-128"/>
                <a:cs typeface="ヒラギノ角ゴ ProN W6"/>
                <a:sym typeface="ヒラギノ角ゴ ProN W6"/>
              </a:rPr>
              <a:t>3. </a:t>
            </a:r>
            <a:r>
              <a:rPr lang="en-US" altLang="ja-JP" sz="3200" b="1" dirty="0" err="1">
                <a:latin typeface="游ゴシック" panose="020B0400000000000000" pitchFamily="50" charset="-128"/>
                <a:ea typeface="游ゴシック" panose="020B0400000000000000" pitchFamily="50" charset="-128"/>
                <a:cs typeface="ヒラギノ角ゴ ProN W6"/>
                <a:sym typeface="ヒラギノ角ゴ ProN W6"/>
              </a:rPr>
              <a:t>Geppo</a:t>
            </a:r>
            <a:r>
              <a:rPr lang="ja-JP" altLang="en-US" sz="3200" b="1" dirty="0">
                <a:latin typeface="游ゴシック" panose="020B0400000000000000" pitchFamily="50" charset="-128"/>
                <a:ea typeface="游ゴシック" panose="020B0400000000000000" pitchFamily="50" charset="-128"/>
                <a:cs typeface="ヒラギノ角ゴ ProN W6"/>
                <a:sym typeface="ヒラギノ角ゴ ProN W6"/>
              </a:rPr>
              <a:t>運用体制の確認</a:t>
            </a:r>
            <a:endParaRPr lang="en-US" altLang="ja-JP" sz="3200" b="1" dirty="0">
              <a:latin typeface="游ゴシック" panose="020B0400000000000000" pitchFamily="50" charset="-128"/>
              <a:ea typeface="游ゴシック" panose="020B0400000000000000" pitchFamily="50" charset="-128"/>
              <a:cs typeface="ヒラギノ角ゴ ProN W6"/>
              <a:sym typeface="ヒラギノ角ゴ ProN W6"/>
            </a:endParaRPr>
          </a:p>
        </p:txBody>
      </p:sp>
    </p:spTree>
    <p:extLst>
      <p:ext uri="{BB962C8B-B14F-4D97-AF65-F5344CB8AC3E}">
        <p14:creationId xmlns:p14="http://schemas.microsoft.com/office/powerpoint/2010/main" val="1851596057"/>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ヒラギノ角ゴ ProN W3"/>
        <a:ea typeface="ヒラギノ角ゴ ProN W3"/>
        <a:cs typeface="ヒラギノ角ゴ ProN W3"/>
      </a:majorFont>
      <a:minorFont>
        <a:latin typeface="ヒラギノ角ゴ ProN W3"/>
        <a:ea typeface="ヒラギノ角ゴ ProN W3"/>
        <a:cs typeface="ヒラギノ角ゴ ProN W3"/>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ヒラギノ角ゴ ProN W3"/>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no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dirty="0">
            <a:ln>
              <a:noFill/>
            </a:ln>
            <a:solidFill>
              <a:srgbClr val="000000"/>
            </a:solidFill>
            <a:effectLst/>
            <a:uFillTx/>
            <a:latin typeface="游ゴシック" panose="020B0400000000000000" pitchFamily="50" charset="-128"/>
            <a:ea typeface="游ゴシック" panose="020B0400000000000000" pitchFamily="50" charset="-128"/>
            <a:cs typeface="ヒラギノ角ゴ ProN W6"/>
            <a:sym typeface="ヒラギノ角ゴ ProN W6"/>
          </a:defRPr>
        </a:def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16700fe-015a-4167-9299-e5144bbf8a7f" xsi:nil="true"/>
    <lcf76f155ced4ddcb4097134ff3c332f xmlns="ddfcb2a4-36dc-48d1-adb4-25982a6caaf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0813893F6D81AB48BB10C77DC1E20B40" ma:contentTypeVersion="15" ma:contentTypeDescription="新しいドキュメントを作成します。" ma:contentTypeScope="" ma:versionID="b5289768072fb8c8ffb8b6243ba47278">
  <xsd:schema xmlns:xsd="http://www.w3.org/2001/XMLSchema" xmlns:xs="http://www.w3.org/2001/XMLSchema" xmlns:p="http://schemas.microsoft.com/office/2006/metadata/properties" xmlns:ns2="ddfcb2a4-36dc-48d1-adb4-25982a6caaf7" xmlns:ns3="816700fe-015a-4167-9299-e5144bbf8a7f" targetNamespace="http://schemas.microsoft.com/office/2006/metadata/properties" ma:root="true" ma:fieldsID="aada96f53edf87c574cc6deed4213df4" ns2:_="" ns3:_="">
    <xsd:import namespace="ddfcb2a4-36dc-48d1-adb4-25982a6caaf7"/>
    <xsd:import namespace="816700fe-015a-4167-9299-e5144bbf8a7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fcb2a4-36dc-48d1-adb4-25982a6caa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画像タグ" ma:readOnly="false" ma:fieldId="{5cf76f15-5ced-4ddc-b409-7134ff3c332f}" ma:taxonomyMulti="true" ma:sspId="a3a9e2b4-bd26-462e-b1d1-efb57a71636b"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16700fe-015a-4167-9299-e5144bbf8a7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7e958a0e-e018-4dde-8e50-8896eb0394e5}" ma:internalName="TaxCatchAll" ma:showField="CatchAllData" ma:web="816700fe-015a-4167-9299-e5144bbf8a7f">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BEB0887-6B83-4272-ABC4-09E80A539F36}">
  <ds:schemaRefs>
    <ds:schemaRef ds:uri="816700fe-015a-4167-9299-e5144bbf8a7f"/>
    <ds:schemaRef ds:uri="http://schemas.microsoft.com/office/2006/documentManagement/types"/>
    <ds:schemaRef ds:uri="ddfcb2a4-36dc-48d1-adb4-25982a6caaf7"/>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ED6535BC-9037-4A32-A0D0-D14B8FF090EE}">
  <ds:schemaRefs>
    <ds:schemaRef ds:uri="http://schemas.microsoft.com/sharepoint/v3/contenttype/forms"/>
  </ds:schemaRefs>
</ds:datastoreItem>
</file>

<file path=customXml/itemProps3.xml><?xml version="1.0" encoding="utf-8"?>
<ds:datastoreItem xmlns:ds="http://schemas.openxmlformats.org/officeDocument/2006/customXml" ds:itemID="{68059112-BB9D-444A-93B2-53204A0989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fcb2a4-36dc-48d1-adb4-25982a6caaf7"/>
    <ds:schemaRef ds:uri="816700fe-015a-4167-9299-e5144bbf8a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5161</Words>
  <Application>Microsoft Office PowerPoint</Application>
  <PresentationFormat>画面に合わせる (4:3)</PresentationFormat>
  <Paragraphs>820</Paragraphs>
  <Slides>50</Slides>
  <Notes>24</Notes>
  <HiddenSlides>0</HiddenSlides>
  <MMClips>0</MMClips>
  <ScaleCrop>false</ScaleCrop>
  <HeadingPairs>
    <vt:vector size="8" baseType="variant">
      <vt:variant>
        <vt:lpstr>使用されているフォント</vt:lpstr>
      </vt:variant>
      <vt:variant>
        <vt:i4>12</vt:i4>
      </vt:variant>
      <vt:variant>
        <vt:lpstr>テーマ</vt:lpstr>
      </vt:variant>
      <vt:variant>
        <vt:i4>3</vt:i4>
      </vt:variant>
      <vt:variant>
        <vt:lpstr>埋め込まれた OLE サーバー</vt:lpstr>
      </vt:variant>
      <vt:variant>
        <vt:i4>1</vt:i4>
      </vt:variant>
      <vt:variant>
        <vt:lpstr>スライド タイトル</vt:lpstr>
      </vt:variant>
      <vt:variant>
        <vt:i4>50</vt:i4>
      </vt:variant>
    </vt:vector>
  </HeadingPairs>
  <TitlesOfParts>
    <vt:vector size="66" baseType="lpstr">
      <vt:lpstr>Meiryo UI</vt:lpstr>
      <vt:lpstr>ヒラギノ角ゴ ProN W3</vt:lpstr>
      <vt:lpstr>メイリオ</vt:lpstr>
      <vt:lpstr>Yu Gothic</vt:lpstr>
      <vt:lpstr>Yu Gothic</vt:lpstr>
      <vt:lpstr>Yu Gothic Medium</vt:lpstr>
      <vt:lpstr>Arial</vt:lpstr>
      <vt:lpstr>Calibri</vt:lpstr>
      <vt:lpstr>Calibri Light</vt:lpstr>
      <vt:lpstr>Helvetica</vt:lpstr>
      <vt:lpstr>Helvetica Neue Light</vt:lpstr>
      <vt:lpstr>Wingdings</vt:lpstr>
      <vt:lpstr>White</vt:lpstr>
      <vt:lpstr>Office テーマ</vt:lpstr>
      <vt:lpstr>Office Theme</vt:lpstr>
      <vt:lpstr>think-cell スライド</vt:lpstr>
      <vt:lpstr>PowerPoint プレゼンテーション</vt:lpstr>
      <vt:lpstr>Geppoへようこそ</vt:lpstr>
      <vt:lpstr>キックオフMTGのアジェンダ</vt:lpstr>
      <vt:lpstr>管理者画面・Geppo Labログイン確認</vt:lpstr>
      <vt:lpstr>管理者画面へのログイン</vt:lpstr>
      <vt:lpstr>GeppoLabへの登録・ログイン</vt:lpstr>
      <vt:lpstr>2. 運用目的の再確認</vt:lpstr>
      <vt:lpstr>Geppoの運用目的について</vt:lpstr>
      <vt:lpstr>3. Geppo運用体制の確認</vt:lpstr>
      <vt:lpstr>個人サーベイ「アラート機能」</vt:lpstr>
      <vt:lpstr>Geppoで目指すべき状態</vt:lpstr>
      <vt:lpstr>Geppo基本運用の流れ</vt:lpstr>
      <vt:lpstr>Geppo管理者の運用フロー例</vt:lpstr>
      <vt:lpstr>アラート対応フロー例</vt:lpstr>
      <vt:lpstr>アラート対応優先度について</vt:lpstr>
      <vt:lpstr>（参考）回答者全体向けフィードバック</vt:lpstr>
      <vt:lpstr>配信対象規模に合わせた閲覧範囲について</vt:lpstr>
      <vt:lpstr>（参考）管理者権限について</vt:lpstr>
      <vt:lpstr>（参考）管理者体制の設置案</vt:lpstr>
      <vt:lpstr>【ご記入ください！】アラート対応体制の議論</vt:lpstr>
      <vt:lpstr>4. 配信までの設定タスクの確認</vt:lpstr>
      <vt:lpstr>0. 導入準備</vt:lpstr>
      <vt:lpstr>高回答率実現のポイント①</vt:lpstr>
      <vt:lpstr>高回答率実現のポイント②</vt:lpstr>
      <vt:lpstr>従業員のGeppoへの信頼</vt:lpstr>
      <vt:lpstr>CSV登録（アップロード）について</vt:lpstr>
      <vt:lpstr>組織CSVの作成（組織情報の登録）</vt:lpstr>
      <vt:lpstr>従業員CSV（従業員情報の登録）</vt:lpstr>
      <vt:lpstr>PowerPoint プレゼンテーション</vt:lpstr>
      <vt:lpstr>PowerPoint プレゼンテーション</vt:lpstr>
      <vt:lpstr>（留意点）課金カウントの対象について①</vt:lpstr>
      <vt:lpstr>（留意点）課金カウントの対象について②</vt:lpstr>
      <vt:lpstr>5. 今後のスケジュールのご案内</vt:lpstr>
      <vt:lpstr>運用スケジュール</vt:lpstr>
      <vt:lpstr>CSV作成とアップロードについてご注意を！</vt:lpstr>
      <vt:lpstr>CSによるサポートスケジュール</vt:lpstr>
      <vt:lpstr>初回まとめ</vt:lpstr>
      <vt:lpstr>ヘルプページのご案内</vt:lpstr>
      <vt:lpstr>システム/運用に関するお問合せについて</vt:lpstr>
      <vt:lpstr>4問目（追加質問）の事例は「GeppoLab」で</vt:lpstr>
      <vt:lpstr>（参考）周知用資料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回答者向け周知サンプルメール</vt:lpstr>
      <vt:lpstr>6. 4問目（追加質問）の設定</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
  <cp:revision>23</cp:revision>
  <dcterms:created xsi:type="dcterms:W3CDTF">2021-04-23T08:52:57Z</dcterms:created>
  <dcterms:modified xsi:type="dcterms:W3CDTF">2024-03-21T13:08:36Z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0x0101000813893F6D81AB48BB10C77DC1E20B40</vt:lpwstr>
  </property>
  <property fmtid="{D5CDD505-2E9C-101B-9397-08002B2CF9AE}" pid="3" name="MediaServiceImageTags">
    <vt:lpwstr/>
  </property>
</Properties>
</file>