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tiff" ContentType="image/tiff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75" r:id="rId1"/>
    <p:sldMasterId id="2147483707" r:id="rId2"/>
  </p:sldMasterIdLst>
  <p:notesMasterIdLst>
    <p:notesMasterId r:id="rId12"/>
  </p:notesMasterIdLst>
  <p:handoutMasterIdLst>
    <p:handoutMasterId r:id="rId13"/>
  </p:handoutMasterIdLst>
  <p:sldIdLst>
    <p:sldId id="381" r:id="rId3"/>
    <p:sldId id="409" r:id="rId4"/>
    <p:sldId id="410" r:id="rId5"/>
    <p:sldId id="412" r:id="rId6"/>
    <p:sldId id="454" r:id="rId7"/>
    <p:sldId id="415" r:id="rId8"/>
    <p:sldId id="442" r:id="rId9"/>
    <p:sldId id="445" r:id="rId10"/>
    <p:sldId id="446" r:id="rId11"/>
  </p:sldIdLst>
  <p:sldSz cx="9906000" cy="6858000" type="A4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0" userDrawn="1">
          <p15:clr>
            <a:srgbClr val="A4A3A4"/>
          </p15:clr>
        </p15:guide>
        <p15:guide id="2" pos="3120" userDrawn="1">
          <p15:clr>
            <a:srgbClr val="A4A3A4"/>
          </p15:clr>
        </p15:guide>
        <p15:guide id="5" orient="horz" pos="3864" userDrawn="1">
          <p15:clr>
            <a:srgbClr val="A4A3A4"/>
          </p15:clr>
        </p15:guide>
        <p15:guide id="6" pos="384" userDrawn="1">
          <p15:clr>
            <a:srgbClr val="A4A3A4"/>
          </p15:clr>
        </p15:guide>
        <p15:guide id="7" pos="585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4747"/>
    <a:srgbClr val="404040"/>
    <a:srgbClr val="00BEB4"/>
    <a:srgbClr val="DC4949"/>
    <a:srgbClr val="93FFFA"/>
    <a:srgbClr val="D5FFFD"/>
    <a:srgbClr val="66FFFF"/>
    <a:srgbClr val="0393E5"/>
    <a:srgbClr val="D81B60"/>
    <a:srgbClr val="3747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03" autoAdjust="0"/>
    <p:restoredTop sz="96238" autoAdjust="0"/>
  </p:normalViewPr>
  <p:slideViewPr>
    <p:cSldViewPr snapToGrid="0" snapToObjects="1">
      <p:cViewPr varScale="1">
        <p:scale>
          <a:sx n="110" d="100"/>
          <a:sy n="110" d="100"/>
        </p:scale>
        <p:origin x="1386" y="108"/>
      </p:cViewPr>
      <p:guideLst>
        <p:guide orient="horz" pos="720"/>
        <p:guide pos="3120"/>
        <p:guide orient="horz" pos="3864"/>
        <p:guide pos="384"/>
        <p:guide pos="585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31" d="100"/>
          <a:sy n="131" d="100"/>
        </p:scale>
        <p:origin x="2488" y="184"/>
      </p:cViewPr>
      <p:guideLst>
        <p:guide orient="horz" pos="3131"/>
        <p:guide pos="214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E43EF0-EE99-47B6-BDD7-1EE166466A20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C016D-657C-46CF-9438-B6B48ECA2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2162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6" cy="498693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6" cy="498693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7C21CE28-CDE6-2245-98C5-30CA8C6193B4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43013"/>
            <a:ext cx="48418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5" rIns="91550" bIns="4577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83306"/>
            <a:ext cx="5445760" cy="3913615"/>
          </a:xfrm>
          <a:prstGeom prst="rect">
            <a:avLst/>
          </a:prstGeom>
        </p:spPr>
        <p:txBody>
          <a:bodyPr vert="horz" lIns="91550" tIns="45775" rIns="91550" bIns="4577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3E5C349A-D363-A246-B47A-27A6E8AF9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366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キックオフということでお時間いただいているんですが、３０分ほどで御社でしっかりと運用していただけるように、</a:t>
            </a:r>
            <a:endParaRPr kumimoji="1" lang="en-US" altLang="ja-JP" dirty="0"/>
          </a:p>
          <a:p>
            <a:r>
              <a:rPr kumimoji="1" lang="ja-JP" altLang="en-US" dirty="0"/>
              <a:t>一緒に運用方法をすり合わせていこうと思います。</a:t>
            </a:r>
            <a:endParaRPr kumimoji="1" lang="en-US" altLang="ja-JP" dirty="0"/>
          </a:p>
          <a:p>
            <a:r>
              <a:rPr kumimoji="1" lang="ja-JP" altLang="en-US" dirty="0"/>
              <a:t>資料は後ほど共有する！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349A-D363-A246-B47A-27A6E8AF919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696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FFA25A-6CD3-4337-AE76-697F9F40EEE9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2549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if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if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iff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&amp;サブ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テキスト"/>
          <p:cNvSpPr txBox="1">
            <a:spLocks noGrp="1"/>
          </p:cNvSpPr>
          <p:nvPr>
            <p:ph type="title"/>
          </p:nvPr>
        </p:nvSpPr>
        <p:spPr>
          <a:xfrm>
            <a:off x="967384" y="1151931"/>
            <a:ext cx="7971235" cy="2321719"/>
          </a:xfrm>
          <a:prstGeom prst="rect">
            <a:avLst/>
          </a:prstGeom>
        </p:spPr>
        <p:txBody>
          <a:bodyPr anchor="b"/>
          <a:lstStyle/>
          <a:p>
            <a:r>
              <a:t>タイトルテキスト</a:t>
            </a:r>
          </a:p>
        </p:txBody>
      </p:sp>
      <p:sp>
        <p:nvSpPr>
          <p:cNvPr id="12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967384" y="3545086"/>
            <a:ext cx="7971235" cy="79474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602"/>
            </a:lvl1pPr>
            <a:lvl2pPr marL="0" indent="0" algn="ctr">
              <a:spcBef>
                <a:spcPts val="0"/>
              </a:spcBef>
              <a:buSzTx/>
              <a:buNone/>
              <a:defRPr sz="2602"/>
            </a:lvl2pPr>
            <a:lvl3pPr marL="0" indent="0" algn="ctr">
              <a:spcBef>
                <a:spcPts val="0"/>
              </a:spcBef>
              <a:buSzTx/>
              <a:buNone/>
              <a:defRPr sz="2602"/>
            </a:lvl3pPr>
            <a:lvl4pPr marL="0" indent="0" algn="ctr">
              <a:spcBef>
                <a:spcPts val="0"/>
              </a:spcBef>
              <a:buSzTx/>
              <a:buNone/>
              <a:defRPr sz="2602"/>
            </a:lvl4pPr>
            <a:lvl5pPr marL="0" indent="0" algn="ctr">
              <a:spcBef>
                <a:spcPts val="0"/>
              </a:spcBef>
              <a:buSzTx/>
              <a:buNone/>
              <a:defRPr sz="2602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833851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写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イメージ"/>
          <p:cNvSpPr>
            <a:spLocks noGrp="1"/>
          </p:cNvSpPr>
          <p:nvPr>
            <p:ph type="pic" idx="13"/>
          </p:nvPr>
        </p:nvSpPr>
        <p:spPr>
          <a:xfrm>
            <a:off x="0" y="0"/>
            <a:ext cx="9906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691028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9410410" y="6514869"/>
            <a:ext cx="371766" cy="304440"/>
          </a:xfrm>
          <a:prstGeom prst="rect">
            <a:avLst/>
          </a:prstGeom>
        </p:spPr>
        <p:txBody>
          <a:bodyPr lIns="65023" tIns="65023" rIns="65023" bIns="65023" anchor="ctr"/>
          <a:lstStyle>
            <a:lvl1pPr algn="r" defTabSz="457230">
              <a:defRPr>
                <a:solidFill>
                  <a:srgbClr val="888888"/>
                </a:solidFill>
                <a:latin typeface="メイリオ"/>
                <a:ea typeface="メイリオ"/>
                <a:cs typeface="メイリオ"/>
                <a:sym typeface="メイリオ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87115151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&amp;サブ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">
            <a:extLst>
              <a:ext uri="{FF2B5EF4-FFF2-40B4-BE49-F238E27FC236}">
                <a16:creationId xmlns:a16="http://schemas.microsoft.com/office/drawing/2014/main" id="{0F806A51-7D5B-450A-A1E3-09155AA43326}"/>
              </a:ext>
            </a:extLst>
          </p:cNvPr>
          <p:cNvSpPr/>
          <p:nvPr userDrawn="1"/>
        </p:nvSpPr>
        <p:spPr>
          <a:xfrm>
            <a:off x="0" y="-4534"/>
            <a:ext cx="9906000" cy="6862534"/>
          </a:xfrm>
          <a:prstGeom prst="rect">
            <a:avLst/>
          </a:prstGeom>
          <a:solidFill>
            <a:srgbClr val="55BBB3"/>
          </a:solidFill>
          <a:ln w="12700" cap="flat">
            <a:noFill/>
            <a:miter lim="400000"/>
          </a:ln>
          <a:effectLst/>
        </p:spPr>
        <p:txBody>
          <a:bodyPr wrap="square" lIns="26789" tIns="26789" rIns="26789" bIns="26789" numCol="1" anchor="ctr">
            <a:noAutofit/>
          </a:bodyPr>
          <a:lstStyle/>
          <a:p>
            <a:pPr algn="ctr" defTabSz="308048" hangingPunct="0">
              <a:defRPr sz="2200">
                <a:solidFill>
                  <a:srgbClr val="0BBEB4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 sz="1160" kern="0" dirty="0">
              <a:solidFill>
                <a:srgbClr val="0BBEB4"/>
              </a:solidFill>
              <a:latin typeface="ヒラギノ角ゴ ProN W3"/>
              <a:sym typeface="ヒラギノ角ゴ ProN W3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59F2599-A1E9-407F-93AE-2FF2F6B9207D}"/>
              </a:ext>
            </a:extLst>
          </p:cNvPr>
          <p:cNvGrpSpPr/>
          <p:nvPr userDrawn="1"/>
        </p:nvGrpSpPr>
        <p:grpSpPr>
          <a:xfrm>
            <a:off x="1800764" y="1833243"/>
            <a:ext cx="6304476" cy="3423035"/>
            <a:chOff x="2299696" y="1833239"/>
            <a:chExt cx="7759355" cy="3423035"/>
          </a:xfrm>
        </p:grpSpPr>
        <p:sp>
          <p:nvSpPr>
            <p:cNvPr id="8" name="四角形">
              <a:extLst>
                <a:ext uri="{FF2B5EF4-FFF2-40B4-BE49-F238E27FC236}">
                  <a16:creationId xmlns:a16="http://schemas.microsoft.com/office/drawing/2014/main" id="{5176C5AD-F246-46E4-86C0-A50D1F0C93A9}"/>
                </a:ext>
              </a:extLst>
            </p:cNvPr>
            <p:cNvSpPr/>
            <p:nvPr/>
          </p:nvSpPr>
          <p:spPr>
            <a:xfrm>
              <a:off x="2309549" y="3676968"/>
              <a:ext cx="3416107" cy="707629"/>
            </a:xfrm>
            <a:prstGeom prst="rect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wrap="square" lIns="35719" tIns="35719" rIns="35719" bIns="35719" numCol="1" anchor="ctr">
              <a:noAutofit/>
            </a:bodyPr>
            <a:lstStyle/>
            <a:p>
              <a:pPr algn="ctr" defTabSz="308063" hangingPunct="0">
                <a:defRPr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ヒラギノ角ゴ ProN W3"/>
                </a:defRPr>
              </a:pPr>
              <a:endParaRPr sz="1160" kern="0">
                <a:solidFill>
                  <a:srgbClr val="FFFFFF"/>
                </a:solidFill>
                <a:latin typeface="ヒラギノ角ゴ ProN W3"/>
                <a:sym typeface="ヒラギノ角ゴ ProN W3"/>
              </a:endParaRPr>
            </a:p>
          </p:txBody>
        </p:sp>
        <p:pic>
          <p:nvPicPr>
            <p:cNvPr id="9" name="イメージ" descr="イメージ">
              <a:extLst>
                <a:ext uri="{FF2B5EF4-FFF2-40B4-BE49-F238E27FC236}">
                  <a16:creationId xmlns:a16="http://schemas.microsoft.com/office/drawing/2014/main" id="{2E8D940A-5308-4DD6-BD89-D965A11AA23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99696" y="2153512"/>
              <a:ext cx="3425036" cy="1141685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10" name="Picture 7" descr="Picture 7">
              <a:extLst>
                <a:ext uri="{FF2B5EF4-FFF2-40B4-BE49-F238E27FC236}">
                  <a16:creationId xmlns:a16="http://schemas.microsoft.com/office/drawing/2014/main" id="{4C278A7C-BD61-4E29-9D53-3B9C703BE82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936297" y="1833239"/>
              <a:ext cx="4122754" cy="2560913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14" name="図 1" descr="図 1">
              <a:extLst>
                <a:ext uri="{FF2B5EF4-FFF2-40B4-BE49-F238E27FC236}">
                  <a16:creationId xmlns:a16="http://schemas.microsoft.com/office/drawing/2014/main" id="{45421F51-324F-4D61-AAC1-4BF79BB86DD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593506" y="4581024"/>
              <a:ext cx="574904" cy="675250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15" name="Picture 2" descr="Picture 2">
              <a:extLst>
                <a:ext uri="{FF2B5EF4-FFF2-40B4-BE49-F238E27FC236}">
                  <a16:creationId xmlns:a16="http://schemas.microsoft.com/office/drawing/2014/main" id="{5F714EAA-C81F-41DA-B161-23A7BAA657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358949" y="4581021"/>
              <a:ext cx="675250" cy="675250"/>
            </a:xfrm>
            <a:prstGeom prst="rect">
              <a:avLst/>
            </a:prstGeom>
            <a:ln w="12700">
              <a:miter lim="400000"/>
            </a:ln>
          </p:spPr>
        </p:pic>
      </p:grpSp>
      <p:pic>
        <p:nvPicPr>
          <p:cNvPr id="16" name="hctlogo.png" descr="hctlogo.png">
            <a:extLst>
              <a:ext uri="{FF2B5EF4-FFF2-40B4-BE49-F238E27FC236}">
                <a16:creationId xmlns:a16="http://schemas.microsoft.com/office/drawing/2014/main" id="{92E12690-8A71-496A-8BFB-52CBB2D5F17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755865" y="6323054"/>
            <a:ext cx="2394274" cy="142876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タイトル 16">
            <a:extLst>
              <a:ext uri="{FF2B5EF4-FFF2-40B4-BE49-F238E27FC236}">
                <a16:creationId xmlns:a16="http://schemas.microsoft.com/office/drawing/2014/main" id="{056C1024-9A37-4B40-B6D7-09A6BB927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4810" y="3840111"/>
            <a:ext cx="2674749" cy="381342"/>
          </a:xfrm>
        </p:spPr>
        <p:txBody>
          <a:bodyPr>
            <a:noAutofit/>
          </a:bodyPr>
          <a:lstStyle>
            <a:lvl1pPr>
              <a:defRPr sz="1350"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571982899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タイトル&amp;サブ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">
            <a:extLst>
              <a:ext uri="{FF2B5EF4-FFF2-40B4-BE49-F238E27FC236}">
                <a16:creationId xmlns:a16="http://schemas.microsoft.com/office/drawing/2014/main" id="{0F806A51-7D5B-450A-A1E3-09155AA43326}"/>
              </a:ext>
            </a:extLst>
          </p:cNvPr>
          <p:cNvSpPr/>
          <p:nvPr userDrawn="1"/>
        </p:nvSpPr>
        <p:spPr>
          <a:xfrm>
            <a:off x="0" y="-4534"/>
            <a:ext cx="9906000" cy="6862534"/>
          </a:xfrm>
          <a:prstGeom prst="rect">
            <a:avLst/>
          </a:prstGeom>
          <a:solidFill>
            <a:srgbClr val="55BBB3"/>
          </a:solidFill>
          <a:ln w="12700" cap="flat">
            <a:noFill/>
            <a:miter lim="400000"/>
          </a:ln>
          <a:effectLst/>
        </p:spPr>
        <p:txBody>
          <a:bodyPr wrap="square" lIns="26789" tIns="26789" rIns="26789" bIns="26789" numCol="1" anchor="ctr">
            <a:noAutofit/>
          </a:bodyPr>
          <a:lstStyle/>
          <a:p>
            <a:pPr algn="ctr" defTabSz="308048" hangingPunct="0">
              <a:defRPr sz="2200">
                <a:solidFill>
                  <a:srgbClr val="0BBEB4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 sz="1160" kern="0" dirty="0">
              <a:solidFill>
                <a:srgbClr val="0BBEB4"/>
              </a:solidFill>
              <a:latin typeface="ヒラギノ角ゴ ProN W3"/>
              <a:sym typeface="ヒラギノ角ゴ ProN W3"/>
            </a:endParaRPr>
          </a:p>
        </p:txBody>
      </p:sp>
      <p:sp>
        <p:nvSpPr>
          <p:cNvPr id="8" name="四角形">
            <a:extLst>
              <a:ext uri="{FF2B5EF4-FFF2-40B4-BE49-F238E27FC236}">
                <a16:creationId xmlns:a16="http://schemas.microsoft.com/office/drawing/2014/main" id="{5176C5AD-F246-46E4-86C0-A50D1F0C93A9}"/>
              </a:ext>
            </a:extLst>
          </p:cNvPr>
          <p:cNvSpPr/>
          <p:nvPr/>
        </p:nvSpPr>
        <p:spPr>
          <a:xfrm>
            <a:off x="1808769" y="3676968"/>
            <a:ext cx="2775587" cy="707629"/>
          </a:xfrm>
          <a:prstGeom prst="rect">
            <a:avLst/>
          </a:prstGeom>
          <a:noFill/>
          <a:ln w="12700" cap="flat">
            <a:solidFill>
              <a:srgbClr val="FFFFFF"/>
            </a:solidFill>
            <a:prstDash val="solid"/>
            <a:miter lim="800000"/>
          </a:ln>
          <a:effectLst/>
        </p:spPr>
        <p:txBody>
          <a:bodyPr wrap="square" lIns="26789" tIns="26789" rIns="26789" bIns="26789" numCol="1" anchor="ctr">
            <a:noAutofit/>
          </a:bodyPr>
          <a:lstStyle/>
          <a:p>
            <a:pPr algn="ctr" defTabSz="308063" hangingPunct="0">
              <a:defRPr sz="22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 sz="1160" kern="0">
              <a:solidFill>
                <a:srgbClr val="FFFFFF"/>
              </a:solidFill>
              <a:latin typeface="ヒラギノ角ゴ ProN W3"/>
              <a:sym typeface="ヒラギノ角ゴ ProN W3"/>
            </a:endParaRPr>
          </a:p>
        </p:txBody>
      </p:sp>
      <p:pic>
        <p:nvPicPr>
          <p:cNvPr id="9" name="イメージ" descr="イメージ">
            <a:extLst>
              <a:ext uri="{FF2B5EF4-FFF2-40B4-BE49-F238E27FC236}">
                <a16:creationId xmlns:a16="http://schemas.microsoft.com/office/drawing/2014/main" id="{2E8D940A-5308-4DD6-BD89-D965A11AA2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00763" y="2153516"/>
            <a:ext cx="2782842" cy="1141685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hctlogo.png" descr="hctlogo.png">
            <a:extLst>
              <a:ext uri="{FF2B5EF4-FFF2-40B4-BE49-F238E27FC236}">
                <a16:creationId xmlns:a16="http://schemas.microsoft.com/office/drawing/2014/main" id="{92E12690-8A71-496A-8BFB-52CBB2D5F17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755865" y="6323054"/>
            <a:ext cx="2394274" cy="142876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タイトル 16">
            <a:extLst>
              <a:ext uri="{FF2B5EF4-FFF2-40B4-BE49-F238E27FC236}">
                <a16:creationId xmlns:a16="http://schemas.microsoft.com/office/drawing/2014/main" id="{056C1024-9A37-4B40-B6D7-09A6BB927F3A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1854810" y="3840111"/>
            <a:ext cx="2674749" cy="381342"/>
          </a:xfrm>
        </p:spPr>
        <p:txBody>
          <a:bodyPr>
            <a:noAutofit/>
          </a:bodyPr>
          <a:lstStyle>
            <a:lvl1pPr>
              <a:defRPr sz="1350" b="1"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AEEC1AF-7544-477E-916A-777607568EA1}"/>
              </a:ext>
            </a:extLst>
          </p:cNvPr>
          <p:cNvGrpSpPr/>
          <p:nvPr userDrawn="1"/>
        </p:nvGrpSpPr>
        <p:grpSpPr>
          <a:xfrm>
            <a:off x="6363634" y="3056271"/>
            <a:ext cx="2706076" cy="1992754"/>
            <a:chOff x="787613" y="1183396"/>
            <a:chExt cx="11407452" cy="6301143"/>
          </a:xfrm>
        </p:grpSpPr>
        <p:sp>
          <p:nvSpPr>
            <p:cNvPr id="12" name="正方形/長方形 4">
              <a:extLst>
                <a:ext uri="{FF2B5EF4-FFF2-40B4-BE49-F238E27FC236}">
                  <a16:creationId xmlns:a16="http://schemas.microsoft.com/office/drawing/2014/main" id="{07E80A79-FD96-4A74-8B25-CB59EA8C3858}"/>
                </a:ext>
              </a:extLst>
            </p:cNvPr>
            <p:cNvSpPr/>
            <p:nvPr/>
          </p:nvSpPr>
          <p:spPr>
            <a:xfrm>
              <a:off x="787613" y="1183396"/>
              <a:ext cx="11407452" cy="6301143"/>
            </a:xfrm>
            <a:prstGeom prst="rect">
              <a:avLst/>
            </a:prstGeom>
            <a:solidFill>
              <a:srgbClr val="D0CECE"/>
            </a:solidFill>
            <a:ln w="12700">
              <a:miter lim="400000"/>
            </a:ln>
          </p:spPr>
          <p:txBody>
            <a:bodyPr lIns="65023" tIns="65023" rIns="65023" bIns="65023" anchor="ctr"/>
            <a:lstStyle/>
            <a:p>
              <a:pPr defTabSz="487680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 sz="1350"/>
            </a:p>
          </p:txBody>
        </p:sp>
        <p:sp>
          <p:nvSpPr>
            <p:cNvPr id="13" name="正方形/長方形 5">
              <a:extLst>
                <a:ext uri="{FF2B5EF4-FFF2-40B4-BE49-F238E27FC236}">
                  <a16:creationId xmlns:a16="http://schemas.microsoft.com/office/drawing/2014/main" id="{AE8FB796-FF78-422A-8C41-1C7A85B72712}"/>
                </a:ext>
              </a:extLst>
            </p:cNvPr>
            <p:cNvSpPr/>
            <p:nvPr/>
          </p:nvSpPr>
          <p:spPr>
            <a:xfrm>
              <a:off x="1008534" y="1406648"/>
              <a:ext cx="10941158" cy="5759269"/>
            </a:xfrm>
            <a:prstGeom prst="rect">
              <a:avLst/>
            </a:prstGeom>
            <a:solidFill>
              <a:srgbClr val="FFFFFF"/>
            </a:solidFill>
            <a:ln w="12700">
              <a:miter lim="400000"/>
            </a:ln>
          </p:spPr>
          <p:txBody>
            <a:bodyPr lIns="65023" tIns="65023" rIns="65023" bIns="65023" anchor="ctr"/>
            <a:lstStyle/>
            <a:p>
              <a:pPr defTabSz="487680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 sz="1350"/>
            </a:p>
          </p:txBody>
        </p:sp>
        <p:pic>
          <p:nvPicPr>
            <p:cNvPr id="18" name="図 12" descr="図 12">
              <a:extLst>
                <a:ext uri="{FF2B5EF4-FFF2-40B4-BE49-F238E27FC236}">
                  <a16:creationId xmlns:a16="http://schemas.microsoft.com/office/drawing/2014/main" id="{393FC30B-DDF6-4954-A651-67DD5588F64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416045" y="2124910"/>
              <a:ext cx="10172705" cy="4216003"/>
            </a:xfrm>
            <a:prstGeom prst="rect">
              <a:avLst/>
            </a:prstGeom>
            <a:ln w="12700">
              <a:miter lim="400000"/>
            </a:ln>
          </p:spPr>
        </p:pic>
      </p:grp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126AB651-9261-4F1D-9EAB-80B0D3837304}"/>
              </a:ext>
            </a:extLst>
          </p:cNvPr>
          <p:cNvGrpSpPr/>
          <p:nvPr userDrawn="1"/>
        </p:nvGrpSpPr>
        <p:grpSpPr>
          <a:xfrm>
            <a:off x="4975484" y="1219015"/>
            <a:ext cx="2706076" cy="1992754"/>
            <a:chOff x="787614" y="1183396"/>
            <a:chExt cx="11407452" cy="6301143"/>
          </a:xfrm>
        </p:grpSpPr>
        <p:sp>
          <p:nvSpPr>
            <p:cNvPr id="20" name="正方形/長方形 4">
              <a:extLst>
                <a:ext uri="{FF2B5EF4-FFF2-40B4-BE49-F238E27FC236}">
                  <a16:creationId xmlns:a16="http://schemas.microsoft.com/office/drawing/2014/main" id="{311CC192-815F-4F38-A6E7-25893B7E32E9}"/>
                </a:ext>
              </a:extLst>
            </p:cNvPr>
            <p:cNvSpPr/>
            <p:nvPr/>
          </p:nvSpPr>
          <p:spPr>
            <a:xfrm>
              <a:off x="787614" y="1183396"/>
              <a:ext cx="11407452" cy="6301143"/>
            </a:xfrm>
            <a:prstGeom prst="rect">
              <a:avLst/>
            </a:prstGeom>
            <a:solidFill>
              <a:srgbClr val="D0CECE"/>
            </a:solidFill>
            <a:ln w="12700">
              <a:miter lim="400000"/>
            </a:ln>
          </p:spPr>
          <p:txBody>
            <a:bodyPr lIns="65023" tIns="65023" rIns="65023" bIns="65023" anchor="ctr"/>
            <a:lstStyle/>
            <a:p>
              <a:pPr defTabSz="487680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 sz="1350" dirty="0"/>
            </a:p>
          </p:txBody>
        </p:sp>
        <p:sp>
          <p:nvSpPr>
            <p:cNvPr id="21" name="正方形/長方形 5">
              <a:extLst>
                <a:ext uri="{FF2B5EF4-FFF2-40B4-BE49-F238E27FC236}">
                  <a16:creationId xmlns:a16="http://schemas.microsoft.com/office/drawing/2014/main" id="{7B225566-391A-4B4C-9C4F-ED20550AF07E}"/>
                </a:ext>
              </a:extLst>
            </p:cNvPr>
            <p:cNvSpPr/>
            <p:nvPr/>
          </p:nvSpPr>
          <p:spPr>
            <a:xfrm>
              <a:off x="1008534" y="1406648"/>
              <a:ext cx="10941158" cy="5759269"/>
            </a:xfrm>
            <a:prstGeom prst="rect">
              <a:avLst/>
            </a:prstGeom>
            <a:solidFill>
              <a:srgbClr val="FFFFFF"/>
            </a:solidFill>
            <a:ln w="12700">
              <a:miter lim="400000"/>
            </a:ln>
          </p:spPr>
          <p:txBody>
            <a:bodyPr lIns="65023" tIns="65023" rIns="65023" bIns="65023" anchor="ctr"/>
            <a:lstStyle/>
            <a:p>
              <a:pPr defTabSz="487680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 sz="1350"/>
            </a:p>
          </p:txBody>
        </p:sp>
        <p:pic>
          <p:nvPicPr>
            <p:cNvPr id="22" name="図 14" descr="図 14">
              <a:extLst>
                <a:ext uri="{FF2B5EF4-FFF2-40B4-BE49-F238E27FC236}">
                  <a16:creationId xmlns:a16="http://schemas.microsoft.com/office/drawing/2014/main" id="{4514B885-7093-4288-B045-43A132CBA56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416045" y="2124912"/>
              <a:ext cx="10172705" cy="4326782"/>
            </a:xfrm>
            <a:prstGeom prst="rect">
              <a:avLst/>
            </a:prstGeom>
            <a:ln w="12700">
              <a:miter lim="400000"/>
            </a:ln>
          </p:spPr>
        </p:pic>
      </p:grp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3D6BD18A-1D33-475D-95DF-F957BFB459EC}"/>
              </a:ext>
            </a:extLst>
          </p:cNvPr>
          <p:cNvGrpSpPr/>
          <p:nvPr userDrawn="1"/>
        </p:nvGrpSpPr>
        <p:grpSpPr>
          <a:xfrm>
            <a:off x="5669558" y="2137643"/>
            <a:ext cx="2706076" cy="1992754"/>
            <a:chOff x="787613" y="1183396"/>
            <a:chExt cx="11407452" cy="6301143"/>
          </a:xfrm>
        </p:grpSpPr>
        <p:sp>
          <p:nvSpPr>
            <p:cNvPr id="24" name="正方形/長方形 4">
              <a:extLst>
                <a:ext uri="{FF2B5EF4-FFF2-40B4-BE49-F238E27FC236}">
                  <a16:creationId xmlns:a16="http://schemas.microsoft.com/office/drawing/2014/main" id="{46B07BD3-C190-4F73-B80F-9D0F37555FAF}"/>
                </a:ext>
              </a:extLst>
            </p:cNvPr>
            <p:cNvSpPr/>
            <p:nvPr/>
          </p:nvSpPr>
          <p:spPr>
            <a:xfrm>
              <a:off x="787613" y="1183396"/>
              <a:ext cx="11407452" cy="6301143"/>
            </a:xfrm>
            <a:prstGeom prst="rect">
              <a:avLst/>
            </a:prstGeom>
            <a:solidFill>
              <a:srgbClr val="D0CECE"/>
            </a:solidFill>
            <a:ln w="12700">
              <a:miter lim="400000"/>
            </a:ln>
          </p:spPr>
          <p:txBody>
            <a:bodyPr lIns="65023" tIns="65023" rIns="65023" bIns="65023" anchor="ctr"/>
            <a:lstStyle/>
            <a:p>
              <a:pPr defTabSz="487680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 sz="1350"/>
            </a:p>
          </p:txBody>
        </p:sp>
        <p:sp>
          <p:nvSpPr>
            <p:cNvPr id="25" name="正方形/長方形 5">
              <a:extLst>
                <a:ext uri="{FF2B5EF4-FFF2-40B4-BE49-F238E27FC236}">
                  <a16:creationId xmlns:a16="http://schemas.microsoft.com/office/drawing/2014/main" id="{05F4535A-276B-4E98-8338-2DFBC851EA07}"/>
                </a:ext>
              </a:extLst>
            </p:cNvPr>
            <p:cNvSpPr/>
            <p:nvPr/>
          </p:nvSpPr>
          <p:spPr>
            <a:xfrm>
              <a:off x="1008534" y="1406648"/>
              <a:ext cx="10941158" cy="5759269"/>
            </a:xfrm>
            <a:prstGeom prst="rect">
              <a:avLst/>
            </a:prstGeom>
            <a:solidFill>
              <a:srgbClr val="FFFFFF"/>
            </a:solidFill>
            <a:ln w="12700">
              <a:miter lim="400000"/>
            </a:ln>
          </p:spPr>
          <p:txBody>
            <a:bodyPr lIns="65023" tIns="65023" rIns="65023" bIns="65023" anchor="ctr"/>
            <a:lstStyle/>
            <a:p>
              <a:pPr defTabSz="487680">
                <a:defRPr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 sz="1350"/>
            </a:p>
          </p:txBody>
        </p:sp>
        <p:pic>
          <p:nvPicPr>
            <p:cNvPr id="26" name="図 10" descr="図 10">
              <a:extLst>
                <a:ext uri="{FF2B5EF4-FFF2-40B4-BE49-F238E27FC236}">
                  <a16:creationId xmlns:a16="http://schemas.microsoft.com/office/drawing/2014/main" id="{634D1A18-31A0-4D87-ABD4-A58339F95D0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392062" y="2269061"/>
              <a:ext cx="10220675" cy="4158647"/>
            </a:xfrm>
            <a:prstGeom prst="rect">
              <a:avLst/>
            </a:prstGeom>
            <a:ln w="12700">
              <a:miter lim="400000"/>
            </a:ln>
          </p:spPr>
        </p:pic>
      </p:grpSp>
    </p:spTree>
    <p:extLst>
      <p:ext uri="{BB962C8B-B14F-4D97-AF65-F5344CB8AC3E}">
        <p14:creationId xmlns:p14="http://schemas.microsoft.com/office/powerpoint/2010/main" val="3451024836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&amp;サブ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">
            <a:extLst>
              <a:ext uri="{FF2B5EF4-FFF2-40B4-BE49-F238E27FC236}">
                <a16:creationId xmlns:a16="http://schemas.microsoft.com/office/drawing/2014/main" id="{0F806A51-7D5B-450A-A1E3-09155AA43326}"/>
              </a:ext>
            </a:extLst>
          </p:cNvPr>
          <p:cNvSpPr/>
          <p:nvPr userDrawn="1"/>
        </p:nvSpPr>
        <p:spPr>
          <a:xfrm>
            <a:off x="0" y="-4534"/>
            <a:ext cx="9906000" cy="6862534"/>
          </a:xfrm>
          <a:prstGeom prst="rect">
            <a:avLst/>
          </a:prstGeom>
          <a:solidFill>
            <a:srgbClr val="55BBB3"/>
          </a:solidFill>
          <a:ln w="12700" cap="flat">
            <a:noFill/>
            <a:miter lim="400000"/>
          </a:ln>
          <a:effectLst/>
        </p:spPr>
        <p:txBody>
          <a:bodyPr wrap="square" lIns="26789" tIns="26789" rIns="26789" bIns="26789" numCol="1" anchor="ctr">
            <a:noAutofit/>
          </a:bodyPr>
          <a:lstStyle/>
          <a:p>
            <a:pPr algn="ctr" defTabSz="308048" hangingPunct="0">
              <a:defRPr sz="2200">
                <a:solidFill>
                  <a:srgbClr val="0BBEB4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 sz="1160" kern="0" dirty="0">
              <a:solidFill>
                <a:srgbClr val="0BBEB4"/>
              </a:solidFill>
              <a:latin typeface="ヒラギノ角ゴ ProN W3"/>
              <a:sym typeface="ヒラギノ角ゴ ProN W3"/>
            </a:endParaRPr>
          </a:p>
        </p:txBody>
      </p:sp>
      <p:pic>
        <p:nvPicPr>
          <p:cNvPr id="9" name="イメージ" descr="イメージ">
            <a:extLst>
              <a:ext uri="{FF2B5EF4-FFF2-40B4-BE49-F238E27FC236}">
                <a16:creationId xmlns:a16="http://schemas.microsoft.com/office/drawing/2014/main" id="{2E8D940A-5308-4DD6-BD89-D965A11AA2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61580" y="488618"/>
            <a:ext cx="2782842" cy="1141685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hctlogo.png" descr="hctlogo.png">
            <a:extLst>
              <a:ext uri="{FF2B5EF4-FFF2-40B4-BE49-F238E27FC236}">
                <a16:creationId xmlns:a16="http://schemas.microsoft.com/office/drawing/2014/main" id="{92E12690-8A71-496A-8BFB-52CBB2D5F17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755865" y="6323054"/>
            <a:ext cx="2394274" cy="14287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35545387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横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イメージ"/>
          <p:cNvSpPr>
            <a:spLocks noGrp="1"/>
          </p:cNvSpPr>
          <p:nvPr>
            <p:ph type="pic" idx="13"/>
          </p:nvPr>
        </p:nvSpPr>
        <p:spPr>
          <a:xfrm>
            <a:off x="1238250" y="473278"/>
            <a:ext cx="7429500" cy="415230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タイトルテキスト"/>
          <p:cNvSpPr txBox="1">
            <a:spLocks noGrp="1"/>
          </p:cNvSpPr>
          <p:nvPr>
            <p:ph type="title"/>
          </p:nvPr>
        </p:nvSpPr>
        <p:spPr>
          <a:xfrm>
            <a:off x="967386" y="4723810"/>
            <a:ext cx="7971235" cy="1000125"/>
          </a:xfrm>
          <a:prstGeom prst="rect">
            <a:avLst/>
          </a:prstGeom>
        </p:spPr>
        <p:txBody>
          <a:bodyPr anchor="b"/>
          <a:lstStyle/>
          <a:p>
            <a:r>
              <a:t>タイトルテキスト</a:t>
            </a:r>
          </a:p>
        </p:txBody>
      </p:sp>
      <p:sp>
        <p:nvSpPr>
          <p:cNvPr id="22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967386" y="5732859"/>
            <a:ext cx="7971235" cy="79474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1952"/>
            </a:lvl1pPr>
            <a:lvl2pPr marL="0" indent="0" algn="ctr">
              <a:spcBef>
                <a:spcPts val="0"/>
              </a:spcBef>
              <a:buSzTx/>
              <a:buNone/>
              <a:defRPr sz="1952"/>
            </a:lvl2pPr>
            <a:lvl3pPr marL="0" indent="0" algn="ctr">
              <a:spcBef>
                <a:spcPts val="0"/>
              </a:spcBef>
              <a:buSzTx/>
              <a:buNone/>
              <a:defRPr sz="1952"/>
            </a:lvl3pPr>
            <a:lvl4pPr marL="0" indent="0" algn="ctr">
              <a:spcBef>
                <a:spcPts val="0"/>
              </a:spcBef>
              <a:buSzTx/>
              <a:buNone/>
              <a:defRPr sz="1952"/>
            </a:lvl4pPr>
            <a:lvl5pPr marL="0" indent="0" algn="ctr">
              <a:spcBef>
                <a:spcPts val="0"/>
              </a:spcBef>
              <a:buSzTx/>
              <a:buNone/>
              <a:defRPr sz="1952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2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65816359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（中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タイトルテキスト"/>
          <p:cNvSpPr txBox="1">
            <a:spLocks noGrp="1"/>
          </p:cNvSpPr>
          <p:nvPr>
            <p:ph type="title"/>
          </p:nvPr>
        </p:nvSpPr>
        <p:spPr>
          <a:xfrm>
            <a:off x="967386" y="2268144"/>
            <a:ext cx="7971235" cy="2321719"/>
          </a:xfrm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3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10821122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縦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イメージ"/>
          <p:cNvSpPr>
            <a:spLocks noGrp="1"/>
          </p:cNvSpPr>
          <p:nvPr>
            <p:ph type="pic" sz="half" idx="13"/>
          </p:nvPr>
        </p:nvSpPr>
        <p:spPr>
          <a:xfrm>
            <a:off x="5117458" y="446484"/>
            <a:ext cx="4063008" cy="577750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タイトルテキスト"/>
          <p:cNvSpPr txBox="1">
            <a:spLocks noGrp="1"/>
          </p:cNvSpPr>
          <p:nvPr>
            <p:ph type="title"/>
          </p:nvPr>
        </p:nvSpPr>
        <p:spPr>
          <a:xfrm>
            <a:off x="725539" y="446484"/>
            <a:ext cx="4063008" cy="2803922"/>
          </a:xfrm>
          <a:prstGeom prst="rect">
            <a:avLst/>
          </a:prstGeom>
        </p:spPr>
        <p:txBody>
          <a:bodyPr anchor="b"/>
          <a:lstStyle>
            <a:lvl1pPr>
              <a:defRPr sz="3164"/>
            </a:lvl1pPr>
          </a:lstStyle>
          <a:p>
            <a:r>
              <a:t>タイトルテキスト</a:t>
            </a:r>
          </a:p>
        </p:txBody>
      </p:sp>
      <p:sp>
        <p:nvSpPr>
          <p:cNvPr id="40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725539" y="3321849"/>
            <a:ext cx="4063008" cy="289321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1952"/>
            </a:lvl1pPr>
            <a:lvl2pPr marL="0" indent="0" algn="ctr">
              <a:spcBef>
                <a:spcPts val="0"/>
              </a:spcBef>
              <a:buSzTx/>
              <a:buNone/>
              <a:defRPr sz="1952"/>
            </a:lvl2pPr>
            <a:lvl3pPr marL="0" indent="0" algn="ctr">
              <a:spcBef>
                <a:spcPts val="0"/>
              </a:spcBef>
              <a:buSzTx/>
              <a:buNone/>
              <a:defRPr sz="1952"/>
            </a:lvl3pPr>
            <a:lvl4pPr marL="0" indent="0" algn="ctr">
              <a:spcBef>
                <a:spcPts val="0"/>
              </a:spcBef>
              <a:buSzTx/>
              <a:buNone/>
              <a:defRPr sz="1952"/>
            </a:lvl4pPr>
            <a:lvl5pPr marL="0" indent="0" algn="ctr">
              <a:spcBef>
                <a:spcPts val="0"/>
              </a:spcBef>
              <a:buSzTx/>
              <a:buNone/>
              <a:defRPr sz="1952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93425233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（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49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62136182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57" name="本文レベル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58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8414722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（中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タイトルテキスト"/>
          <p:cNvSpPr txBox="1">
            <a:spLocks noGrp="1"/>
          </p:cNvSpPr>
          <p:nvPr>
            <p:ph type="title"/>
          </p:nvPr>
        </p:nvSpPr>
        <p:spPr>
          <a:xfrm>
            <a:off x="967384" y="2268142"/>
            <a:ext cx="7971235" cy="2321719"/>
          </a:xfrm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3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62824221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、箇条書き、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イメージ"/>
          <p:cNvSpPr>
            <a:spLocks noGrp="1"/>
          </p:cNvSpPr>
          <p:nvPr>
            <p:ph type="pic" sz="half" idx="13"/>
          </p:nvPr>
        </p:nvSpPr>
        <p:spPr>
          <a:xfrm>
            <a:off x="5117458" y="1821659"/>
            <a:ext cx="4063008" cy="442019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67" name="本文レベル1…"/>
          <p:cNvSpPr txBox="1">
            <a:spLocks noGrp="1"/>
          </p:cNvSpPr>
          <p:nvPr>
            <p:ph type="body" sz="half" idx="1"/>
          </p:nvPr>
        </p:nvSpPr>
        <p:spPr>
          <a:xfrm>
            <a:off x="725539" y="1821659"/>
            <a:ext cx="4063008" cy="4420195"/>
          </a:xfrm>
          <a:prstGeom prst="rect">
            <a:avLst/>
          </a:prstGeom>
        </p:spPr>
        <p:txBody>
          <a:bodyPr/>
          <a:lstStyle>
            <a:lvl1pPr marL="180839" indent="-180839">
              <a:spcBef>
                <a:spcPts val="1688"/>
              </a:spcBef>
              <a:defRPr sz="1477"/>
            </a:lvl1pPr>
            <a:lvl2pPr marL="361676" indent="-180839">
              <a:spcBef>
                <a:spcPts val="1688"/>
              </a:spcBef>
              <a:defRPr sz="1477"/>
            </a:lvl2pPr>
            <a:lvl3pPr marL="542514" indent="-180839">
              <a:spcBef>
                <a:spcPts val="1688"/>
              </a:spcBef>
              <a:defRPr sz="1477"/>
            </a:lvl3pPr>
            <a:lvl4pPr marL="723351" indent="-180839">
              <a:spcBef>
                <a:spcPts val="1688"/>
              </a:spcBef>
              <a:defRPr sz="1477"/>
            </a:lvl4pPr>
            <a:lvl5pPr marL="904190" indent="-180839">
              <a:spcBef>
                <a:spcPts val="1688"/>
              </a:spcBef>
              <a:defRPr sz="1477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68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4794128" y="6536537"/>
            <a:ext cx="238848" cy="2325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7205800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本文レベル1…"/>
          <p:cNvSpPr txBox="1">
            <a:spLocks noGrp="1"/>
          </p:cNvSpPr>
          <p:nvPr>
            <p:ph type="body" idx="1"/>
          </p:nvPr>
        </p:nvSpPr>
        <p:spPr>
          <a:xfrm>
            <a:off x="725540" y="892972"/>
            <a:ext cx="8454926" cy="5072063"/>
          </a:xfrm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76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8130796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四角形">
            <a:extLst>
              <a:ext uri="{FF2B5EF4-FFF2-40B4-BE49-F238E27FC236}">
                <a16:creationId xmlns:a16="http://schemas.microsoft.com/office/drawing/2014/main" id="{A99EE16A-9002-4E8B-A2CC-240F084F48F0}"/>
              </a:ext>
            </a:extLst>
          </p:cNvPr>
          <p:cNvSpPr/>
          <p:nvPr/>
        </p:nvSpPr>
        <p:spPr>
          <a:xfrm>
            <a:off x="0" y="-4534"/>
            <a:ext cx="9906000" cy="6862534"/>
          </a:xfrm>
          <a:prstGeom prst="rect">
            <a:avLst/>
          </a:prstGeom>
          <a:solidFill>
            <a:srgbClr val="55BBB3"/>
          </a:solidFill>
          <a:ln w="12700" cap="flat">
            <a:noFill/>
            <a:miter lim="400000"/>
          </a:ln>
          <a:effectLst/>
        </p:spPr>
        <p:txBody>
          <a:bodyPr wrap="square" lIns="26789" tIns="26789" rIns="26789" bIns="26789" numCol="1" anchor="ctr">
            <a:noAutofit/>
          </a:bodyPr>
          <a:lstStyle/>
          <a:p>
            <a:pPr algn="ctr" defTabSz="308048" hangingPunct="0">
              <a:defRPr sz="2200">
                <a:solidFill>
                  <a:srgbClr val="0BBEB4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 sz="1160" kern="0">
              <a:solidFill>
                <a:srgbClr val="0BBEB4"/>
              </a:solidFill>
              <a:latin typeface="ヒラギノ角ゴ ProN W3"/>
              <a:sym typeface="ヒラギノ角ゴ ProN W3"/>
            </a:endParaRPr>
          </a:p>
        </p:txBody>
      </p:sp>
      <p:pic>
        <p:nvPicPr>
          <p:cNvPr id="14" name="イメージ" descr="イメージ">
            <a:extLst>
              <a:ext uri="{FF2B5EF4-FFF2-40B4-BE49-F238E27FC236}">
                <a16:creationId xmlns:a16="http://schemas.microsoft.com/office/drawing/2014/main" id="{9CA34A3E-C460-4649-98CF-91DDF1AE439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16732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5400000">
            <a:off x="-1703782" y="2888624"/>
            <a:ext cx="5349890" cy="1080760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Footer Placeholder 9">
            <a:extLst>
              <a:ext uri="{FF2B5EF4-FFF2-40B4-BE49-F238E27FC236}">
                <a16:creationId xmlns:a16="http://schemas.microsoft.com/office/drawing/2014/main" id="{5C1B1A82-CD45-4F6B-BD0F-2DAFB326AFE5}"/>
              </a:ext>
            </a:extLst>
          </p:cNvPr>
          <p:cNvSpPr txBox="1"/>
          <p:nvPr userDrawn="1"/>
        </p:nvSpPr>
        <p:spPr>
          <a:xfrm>
            <a:off x="3274391" y="6573091"/>
            <a:ext cx="3357220" cy="189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4110" rIns="24110" anchor="ctr">
            <a:spAutoFit/>
          </a:bodyPr>
          <a:lstStyle>
            <a:lvl1pPr defTabSz="914400">
              <a:defRPr sz="1200">
                <a:solidFill>
                  <a:srgbClr val="888888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algn="ctr" defTabSz="482162" hangingPunct="0"/>
            <a:r>
              <a:rPr sz="633" kern="0" dirty="0">
                <a:solidFill>
                  <a:schemeClr val="bg1"/>
                </a:solidFill>
              </a:rPr>
              <a:t>Copyright © Human Capital Technology Co., Ltd. All rights reserved.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372E9574-D053-485D-B672-E355B5F51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7756" y="2669980"/>
            <a:ext cx="5290490" cy="1518047"/>
          </a:xfrm>
        </p:spPr>
        <p:txBody>
          <a:bodyPr>
            <a:normAutofit/>
          </a:bodyPr>
          <a:lstStyle>
            <a:lvl1pPr>
              <a:defRPr sz="2100" b="1"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689124606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">
            <a:extLst>
              <a:ext uri="{FF2B5EF4-FFF2-40B4-BE49-F238E27FC236}">
                <a16:creationId xmlns:a16="http://schemas.microsoft.com/office/drawing/2014/main" id="{000F3E2D-C0A5-4C6F-B4D1-183DD4835B47}"/>
              </a:ext>
            </a:extLst>
          </p:cNvPr>
          <p:cNvSpPr/>
          <p:nvPr/>
        </p:nvSpPr>
        <p:spPr>
          <a:xfrm>
            <a:off x="0" y="-4534"/>
            <a:ext cx="9906000" cy="892969"/>
          </a:xfrm>
          <a:prstGeom prst="rect">
            <a:avLst/>
          </a:prstGeom>
          <a:solidFill>
            <a:srgbClr val="55BBB3"/>
          </a:solidFill>
          <a:ln w="12700" cap="flat">
            <a:noFill/>
            <a:miter lim="400000"/>
          </a:ln>
          <a:effectLst/>
        </p:spPr>
        <p:txBody>
          <a:bodyPr wrap="square" lIns="26789" tIns="26789" rIns="26789" bIns="26789" numCol="1" anchor="ctr">
            <a:noAutofit/>
          </a:bodyPr>
          <a:lstStyle/>
          <a:p>
            <a:pPr algn="ctr" defTabSz="308048" hangingPunct="0">
              <a:defRPr sz="2200">
                <a:solidFill>
                  <a:srgbClr val="0BBEB4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 sz="1160" b="1" kern="0" dirty="0">
              <a:solidFill>
                <a:srgbClr val="0BBEB4"/>
              </a:solidFill>
              <a:latin typeface="ヒラギノ角ゴ ProN W3"/>
              <a:sym typeface="ヒラギノ角ゴ ProN W3"/>
            </a:endParaRPr>
          </a:p>
        </p:txBody>
      </p:sp>
      <p:pic>
        <p:nvPicPr>
          <p:cNvPr id="7" name="イメージ" descr="イメージ">
            <a:extLst>
              <a:ext uri="{FF2B5EF4-FFF2-40B4-BE49-F238E27FC236}">
                <a16:creationId xmlns:a16="http://schemas.microsoft.com/office/drawing/2014/main" id="{06A5F44B-4AA5-4398-A0B0-F748DA637B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16732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403398" y="231689"/>
            <a:ext cx="1384386" cy="423638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Footer Placeholder 9">
            <a:extLst>
              <a:ext uri="{FF2B5EF4-FFF2-40B4-BE49-F238E27FC236}">
                <a16:creationId xmlns:a16="http://schemas.microsoft.com/office/drawing/2014/main" id="{C222AE2B-E6A5-4872-8C50-713EB42E6774}"/>
              </a:ext>
            </a:extLst>
          </p:cNvPr>
          <p:cNvSpPr txBox="1"/>
          <p:nvPr userDrawn="1"/>
        </p:nvSpPr>
        <p:spPr>
          <a:xfrm>
            <a:off x="3274391" y="6573091"/>
            <a:ext cx="3357220" cy="189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4110" rIns="24110" anchor="ctr">
            <a:spAutoFit/>
          </a:bodyPr>
          <a:lstStyle>
            <a:lvl1pPr defTabSz="914400">
              <a:defRPr sz="1200">
                <a:solidFill>
                  <a:srgbClr val="888888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algn="ctr" defTabSz="482162" hangingPunct="0"/>
            <a:r>
              <a:rPr sz="633" kern="0" dirty="0"/>
              <a:t>Copyright © Human Capital Technology Co., Ltd. All rights reserved.</a:t>
            </a:r>
          </a:p>
        </p:txBody>
      </p:sp>
      <p:sp>
        <p:nvSpPr>
          <p:cNvPr id="9" name="スライド番号">
            <a:extLst>
              <a:ext uri="{FF2B5EF4-FFF2-40B4-BE49-F238E27FC236}">
                <a16:creationId xmlns:a16="http://schemas.microsoft.com/office/drawing/2014/main" id="{FF6EABCE-277B-44D2-AD56-2329B4B1EA7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9480118" y="6514869"/>
            <a:ext cx="302060" cy="23250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/>
          <a:lstStyle/>
          <a:p>
            <a:pPr algn="r" hangingPunct="0"/>
            <a:fld id="{86CB4B4D-7CA3-9044-876B-883B54F8677D}" type="slidenum">
              <a:rPr kern="0">
                <a:latin typeface="Calibri" panose="020F0502020204030204" pitchFamily="34" charset="0"/>
                <a:cs typeface="Calibri" panose="020F0502020204030204" pitchFamily="34" charset="0"/>
              </a:rPr>
              <a:pPr algn="r" hangingPunct="0"/>
              <a:t>‹#›</a:t>
            </a:fld>
            <a:endParaRPr kern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C3FC73F-DD43-4EE8-959C-6DE8B9706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955" y="230131"/>
            <a:ext cx="4867614" cy="423638"/>
          </a:xfrm>
        </p:spPr>
        <p:txBody>
          <a:bodyPr>
            <a:normAutofit/>
          </a:bodyPr>
          <a:lstStyle>
            <a:lvl1pPr algn="l">
              <a:defRPr sz="1800" b="1"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0" name="図プレースホルダー 18">
            <a:extLst>
              <a:ext uri="{FF2B5EF4-FFF2-40B4-BE49-F238E27FC236}">
                <a16:creationId xmlns:a16="http://schemas.microsoft.com/office/drawing/2014/main" id="{D8E9327D-DD0C-46FA-9C10-5036E38F0AC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2280" y="1397473"/>
            <a:ext cx="9241445" cy="5206140"/>
          </a:xfrm>
        </p:spPr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526147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3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イメージ"/>
          <p:cNvSpPr>
            <a:spLocks noGrp="1"/>
          </p:cNvSpPr>
          <p:nvPr>
            <p:ph type="pic" sz="quarter" idx="13"/>
          </p:nvPr>
        </p:nvSpPr>
        <p:spPr>
          <a:xfrm>
            <a:off x="5117458" y="3580810"/>
            <a:ext cx="4063008" cy="265211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イメージ"/>
          <p:cNvSpPr>
            <a:spLocks noGrp="1"/>
          </p:cNvSpPr>
          <p:nvPr>
            <p:ph type="pic" sz="quarter" idx="14"/>
          </p:nvPr>
        </p:nvSpPr>
        <p:spPr>
          <a:xfrm>
            <a:off x="5117458" y="625081"/>
            <a:ext cx="4063008" cy="265211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イメージ"/>
          <p:cNvSpPr>
            <a:spLocks noGrp="1"/>
          </p:cNvSpPr>
          <p:nvPr>
            <p:ph type="pic" sz="half" idx="15"/>
          </p:nvPr>
        </p:nvSpPr>
        <p:spPr>
          <a:xfrm>
            <a:off x="725539" y="625078"/>
            <a:ext cx="4063008" cy="560784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4042099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引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967386" y="4473780"/>
            <a:ext cx="7971235" cy="29726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1265"/>
            </a:lvl1pPr>
          </a:lstStyle>
          <a:p>
            <a:r>
              <a:t>–Johnny Appleseed</a:t>
            </a:r>
          </a:p>
        </p:txBody>
      </p:sp>
      <p:sp>
        <p:nvSpPr>
          <p:cNvPr id="94" name="“ここに引用を入力してください。”"/>
          <p:cNvSpPr txBox="1">
            <a:spLocks noGrp="1"/>
          </p:cNvSpPr>
          <p:nvPr>
            <p:ph type="body" sz="quarter" idx="14"/>
          </p:nvPr>
        </p:nvSpPr>
        <p:spPr>
          <a:xfrm>
            <a:off x="967386" y="3025443"/>
            <a:ext cx="7971235" cy="378502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1793"/>
            </a:lvl1pPr>
          </a:lstStyle>
          <a:p>
            <a:r>
              <a:t>“ここに引用を入力してください。”</a:t>
            </a:r>
          </a:p>
        </p:txBody>
      </p:sp>
      <p:sp>
        <p:nvSpPr>
          <p:cNvPr id="9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3645993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写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イメージ"/>
          <p:cNvSpPr>
            <a:spLocks noGrp="1"/>
          </p:cNvSpPr>
          <p:nvPr>
            <p:ph type="pic" idx="13"/>
          </p:nvPr>
        </p:nvSpPr>
        <p:spPr>
          <a:xfrm>
            <a:off x="0" y="0"/>
            <a:ext cx="9906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5492300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9471325" y="6536480"/>
            <a:ext cx="310852" cy="261223"/>
          </a:xfrm>
          <a:prstGeom prst="rect">
            <a:avLst/>
          </a:prstGeom>
        </p:spPr>
        <p:txBody>
          <a:bodyPr lIns="65023" tIns="65023" rIns="65023" bIns="65023" anchor="ctr"/>
          <a:lstStyle>
            <a:lvl1pPr algn="r" defTabSz="342923">
              <a:defRPr>
                <a:solidFill>
                  <a:srgbClr val="888888"/>
                </a:solidFill>
                <a:latin typeface="メイリオ"/>
                <a:ea typeface="メイリオ"/>
                <a:cs typeface="メイリオ"/>
                <a:sym typeface="メイリオ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4" name="角丸四角形 43"/>
          <p:cNvSpPr/>
          <p:nvPr/>
        </p:nvSpPr>
        <p:spPr>
          <a:xfrm>
            <a:off x="3569804" y="1736901"/>
            <a:ext cx="339406" cy="366058"/>
          </a:xfrm>
          <a:prstGeom prst="roundRect">
            <a:avLst/>
          </a:prstGeom>
          <a:noFill/>
          <a:ln w="28575" cap="flat">
            <a:solidFill>
              <a:srgbClr val="61BBB4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marL="0" marR="0" indent="0" algn="ctr" defTabSz="4381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6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46" name="角丸四角形 45"/>
          <p:cNvSpPr/>
          <p:nvPr/>
        </p:nvSpPr>
        <p:spPr>
          <a:xfrm>
            <a:off x="3569804" y="2266295"/>
            <a:ext cx="339406" cy="366058"/>
          </a:xfrm>
          <a:prstGeom prst="roundRect">
            <a:avLst/>
          </a:prstGeom>
          <a:noFill/>
          <a:ln w="28575" cap="flat">
            <a:solidFill>
              <a:srgbClr val="61BBB4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marL="0" marR="0" indent="0" algn="ctr" defTabSz="4381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6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47" name="角丸四角形 46"/>
          <p:cNvSpPr/>
          <p:nvPr/>
        </p:nvSpPr>
        <p:spPr>
          <a:xfrm>
            <a:off x="3569804" y="2791492"/>
            <a:ext cx="339406" cy="366058"/>
          </a:xfrm>
          <a:prstGeom prst="roundRect">
            <a:avLst/>
          </a:prstGeom>
          <a:noFill/>
          <a:ln w="28575" cap="flat">
            <a:solidFill>
              <a:srgbClr val="61BBB4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marL="0" marR="0" indent="0" algn="ctr" defTabSz="4381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6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3569804" y="3314855"/>
            <a:ext cx="339406" cy="366058"/>
          </a:xfrm>
          <a:prstGeom prst="roundRect">
            <a:avLst/>
          </a:prstGeom>
          <a:noFill/>
          <a:ln w="28575" cap="flat">
            <a:solidFill>
              <a:srgbClr val="61BBB4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marL="0" marR="0" indent="0" algn="ctr" defTabSz="4381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6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49" name="角丸四角形 48"/>
          <p:cNvSpPr/>
          <p:nvPr/>
        </p:nvSpPr>
        <p:spPr>
          <a:xfrm>
            <a:off x="3569804" y="3944969"/>
            <a:ext cx="339406" cy="366058"/>
          </a:xfrm>
          <a:prstGeom prst="roundRect">
            <a:avLst/>
          </a:prstGeom>
          <a:noFill/>
          <a:ln w="28575" cap="flat">
            <a:solidFill>
              <a:srgbClr val="61BBB4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marL="0" marR="0" indent="0" algn="ctr" defTabSz="4381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6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50" name="角丸四角形 49"/>
          <p:cNvSpPr/>
          <p:nvPr/>
        </p:nvSpPr>
        <p:spPr>
          <a:xfrm>
            <a:off x="3569804" y="4474363"/>
            <a:ext cx="339406" cy="366058"/>
          </a:xfrm>
          <a:prstGeom prst="roundRect">
            <a:avLst/>
          </a:prstGeom>
          <a:noFill/>
          <a:ln w="28575" cap="flat">
            <a:solidFill>
              <a:srgbClr val="61BBB4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marL="0" marR="0" indent="0" algn="ctr" defTabSz="4381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6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51" name="角丸四角形 50"/>
          <p:cNvSpPr/>
          <p:nvPr/>
        </p:nvSpPr>
        <p:spPr>
          <a:xfrm>
            <a:off x="3569804" y="4988821"/>
            <a:ext cx="339406" cy="366058"/>
          </a:xfrm>
          <a:prstGeom prst="roundRect">
            <a:avLst/>
          </a:prstGeom>
          <a:noFill/>
          <a:ln w="28575" cap="flat">
            <a:solidFill>
              <a:srgbClr val="61BBB4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marL="0" marR="0" indent="0" algn="ctr" defTabSz="4381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6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1257238" y="5952288"/>
            <a:ext cx="946506" cy="3077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marL="0" marR="0" indent="0" algn="ctr" defTabSz="4381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5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rPr>
              <a:t>ポイント</a:t>
            </a:r>
          </a:p>
        </p:txBody>
      </p:sp>
      <p:sp>
        <p:nvSpPr>
          <p:cNvPr id="57" name="図プレースホルダー 56"/>
          <p:cNvSpPr>
            <a:spLocks noGrp="1"/>
          </p:cNvSpPr>
          <p:nvPr>
            <p:ph type="pic" sz="quarter" idx="10"/>
          </p:nvPr>
        </p:nvSpPr>
        <p:spPr>
          <a:xfrm>
            <a:off x="3596981" y="1744510"/>
            <a:ext cx="285056" cy="35083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59" name="図プレースホルダー 56"/>
          <p:cNvSpPr>
            <a:spLocks noGrp="1"/>
          </p:cNvSpPr>
          <p:nvPr>
            <p:ph type="pic" sz="quarter" idx="11"/>
          </p:nvPr>
        </p:nvSpPr>
        <p:spPr>
          <a:xfrm>
            <a:off x="3596981" y="2273904"/>
            <a:ext cx="285056" cy="350838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0" name="図プレースホルダー 56"/>
          <p:cNvSpPr>
            <a:spLocks noGrp="1"/>
          </p:cNvSpPr>
          <p:nvPr>
            <p:ph type="pic" sz="quarter" idx="12"/>
          </p:nvPr>
        </p:nvSpPr>
        <p:spPr>
          <a:xfrm>
            <a:off x="3596981" y="2799101"/>
            <a:ext cx="285056" cy="35083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1" name="図プレースホルダー 56"/>
          <p:cNvSpPr>
            <a:spLocks noGrp="1"/>
          </p:cNvSpPr>
          <p:nvPr>
            <p:ph type="pic" sz="quarter" idx="13"/>
          </p:nvPr>
        </p:nvSpPr>
        <p:spPr>
          <a:xfrm>
            <a:off x="3596981" y="3322464"/>
            <a:ext cx="285056" cy="35083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2" name="図プレースホルダー 56"/>
          <p:cNvSpPr>
            <a:spLocks noGrp="1"/>
          </p:cNvSpPr>
          <p:nvPr>
            <p:ph type="pic" sz="quarter" idx="14"/>
          </p:nvPr>
        </p:nvSpPr>
        <p:spPr>
          <a:xfrm>
            <a:off x="3597738" y="3952578"/>
            <a:ext cx="285056" cy="35083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3" name="図プレースホルダー 56"/>
          <p:cNvSpPr>
            <a:spLocks noGrp="1"/>
          </p:cNvSpPr>
          <p:nvPr>
            <p:ph type="pic" sz="quarter" idx="15"/>
          </p:nvPr>
        </p:nvSpPr>
        <p:spPr>
          <a:xfrm>
            <a:off x="3596981" y="4481972"/>
            <a:ext cx="285056" cy="35083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4" name="図プレースホルダー 56"/>
          <p:cNvSpPr>
            <a:spLocks noGrp="1"/>
          </p:cNvSpPr>
          <p:nvPr>
            <p:ph type="pic" sz="quarter" idx="16"/>
          </p:nvPr>
        </p:nvSpPr>
        <p:spPr>
          <a:xfrm>
            <a:off x="3596981" y="4996430"/>
            <a:ext cx="285056" cy="350838"/>
          </a:xfrm>
        </p:spPr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736736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9471325" y="6536480"/>
            <a:ext cx="310852" cy="261223"/>
          </a:xfrm>
          <a:prstGeom prst="rect">
            <a:avLst/>
          </a:prstGeom>
        </p:spPr>
        <p:txBody>
          <a:bodyPr lIns="65023" tIns="65023" rIns="65023" bIns="65023" anchor="ctr"/>
          <a:lstStyle>
            <a:lvl1pPr algn="r" defTabSz="342923">
              <a:defRPr>
                <a:solidFill>
                  <a:srgbClr val="888888"/>
                </a:solidFill>
                <a:latin typeface="メイリオ"/>
                <a:ea typeface="メイリオ"/>
                <a:cs typeface="メイリオ"/>
                <a:sym typeface="メイリオ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9" name="図プレースホルダー 18"/>
          <p:cNvSpPr>
            <a:spLocks noGrp="1"/>
          </p:cNvSpPr>
          <p:nvPr>
            <p:ph type="pic" sz="quarter" idx="10"/>
          </p:nvPr>
        </p:nvSpPr>
        <p:spPr>
          <a:xfrm>
            <a:off x="-1" y="1362977"/>
            <a:ext cx="4100243" cy="5227607"/>
          </a:xfrm>
        </p:spPr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2825697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7"/>
          <p:cNvSpPr/>
          <p:nvPr/>
        </p:nvSpPr>
        <p:spPr>
          <a:xfrm>
            <a:off x="-1" y="263769"/>
            <a:ext cx="9906001" cy="6330462"/>
          </a:xfrm>
          <a:prstGeom prst="rect">
            <a:avLst/>
          </a:prstGeom>
          <a:solidFill>
            <a:srgbClr val="CFD8DC"/>
          </a:solidFill>
          <a:ln w="12700">
            <a:miter lim="400000"/>
          </a:ln>
        </p:spPr>
        <p:txBody>
          <a:bodyPr lIns="42203" tIns="42203" rIns="42203" bIns="42203" anchor="ctr"/>
          <a:lstStyle/>
          <a:p>
            <a:pPr defTabSz="914414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sz="1688"/>
          </a:p>
        </p:txBody>
      </p:sp>
      <p:sp>
        <p:nvSpPr>
          <p:cNvPr id="118" name="Rectangle 8"/>
          <p:cNvSpPr/>
          <p:nvPr/>
        </p:nvSpPr>
        <p:spPr>
          <a:xfrm>
            <a:off x="-1" y="263768"/>
            <a:ext cx="9906001" cy="675250"/>
          </a:xfrm>
          <a:prstGeom prst="rect">
            <a:avLst/>
          </a:prstGeom>
          <a:solidFill>
            <a:srgbClr val="37474F"/>
          </a:solidFill>
          <a:ln w="12700">
            <a:miter lim="400000"/>
          </a:ln>
        </p:spPr>
        <p:txBody>
          <a:bodyPr lIns="42203" tIns="42203" rIns="42203" bIns="42203" anchor="ctr"/>
          <a:lstStyle/>
          <a:p>
            <a:pPr defTabSz="914414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sz="1688"/>
          </a:p>
        </p:txBody>
      </p:sp>
      <p:sp>
        <p:nvSpPr>
          <p:cNvPr id="119" name="Rectangle 13"/>
          <p:cNvSpPr/>
          <p:nvPr/>
        </p:nvSpPr>
        <p:spPr>
          <a:xfrm>
            <a:off x="381002" y="1099129"/>
            <a:ext cx="9144001" cy="506437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2203" tIns="42203" rIns="42203" bIns="42203" anchor="ctr"/>
          <a:lstStyle/>
          <a:p>
            <a:pPr defTabSz="914414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sz="1688"/>
          </a:p>
        </p:txBody>
      </p:sp>
      <p:pic>
        <p:nvPicPr>
          <p:cNvPr id="120" name="Picture 12" descr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9816" y="389562"/>
            <a:ext cx="1375186" cy="423662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Rectangle 5"/>
          <p:cNvSpPr/>
          <p:nvPr/>
        </p:nvSpPr>
        <p:spPr>
          <a:xfrm>
            <a:off x="-1" y="263769"/>
            <a:ext cx="9906001" cy="633046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2203" tIns="42203" rIns="42203" bIns="42203" anchor="ctr"/>
          <a:lstStyle/>
          <a:p>
            <a:pPr defTabSz="914414"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sz="1688"/>
          </a:p>
        </p:txBody>
      </p:sp>
      <p:sp>
        <p:nvSpPr>
          <p:cNvPr id="8" name="四角形">
            <a:extLst>
              <a:ext uri="{FF2B5EF4-FFF2-40B4-BE49-F238E27FC236}">
                <a16:creationId xmlns:a16="http://schemas.microsoft.com/office/drawing/2014/main" id="{7EBCDE6C-EF82-4E63-8ED9-32154AA1794A}"/>
              </a:ext>
            </a:extLst>
          </p:cNvPr>
          <p:cNvSpPr/>
          <p:nvPr userDrawn="1"/>
        </p:nvSpPr>
        <p:spPr>
          <a:xfrm>
            <a:off x="-1" y="-2975"/>
            <a:ext cx="9906001" cy="892969"/>
          </a:xfrm>
          <a:prstGeom prst="rect">
            <a:avLst/>
          </a:prstGeom>
          <a:solidFill>
            <a:srgbClr val="55BBB3"/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>
              <a:defRPr sz="2200">
                <a:solidFill>
                  <a:srgbClr val="0BBEB4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 sz="1547" dirty="0"/>
          </a:p>
        </p:txBody>
      </p:sp>
      <p:pic>
        <p:nvPicPr>
          <p:cNvPr id="9" name="イメージ" descr="イメージ">
            <a:extLst>
              <a:ext uri="{FF2B5EF4-FFF2-40B4-BE49-F238E27FC236}">
                <a16:creationId xmlns:a16="http://schemas.microsoft.com/office/drawing/2014/main" id="{4EF24628-C06B-4D70-A071-0AEDFCCBA1F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16732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149817" y="231707"/>
            <a:ext cx="1610497" cy="423638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目次">
            <a:extLst>
              <a:ext uri="{FF2B5EF4-FFF2-40B4-BE49-F238E27FC236}">
                <a16:creationId xmlns:a16="http://schemas.microsoft.com/office/drawing/2014/main" id="{C7BCA1C8-6E19-47AF-AAD0-1875083E9C64}"/>
              </a:ext>
            </a:extLst>
          </p:cNvPr>
          <p:cNvSpPr txBox="1"/>
          <p:nvPr userDrawn="1"/>
        </p:nvSpPr>
        <p:spPr>
          <a:xfrm>
            <a:off x="428009" y="255926"/>
            <a:ext cx="3955397" cy="3751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algn="l">
              <a:defRPr sz="2800">
                <a:solidFill>
                  <a:srgbClr val="FFFFFF"/>
                </a:solidFill>
              </a:defRPr>
            </a:lvl1pPr>
          </a:lstStyle>
          <a:p>
            <a:endParaRPr sz="1969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8555484-4009-44EE-8BBF-79359CAA6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008" y="298396"/>
            <a:ext cx="3364704" cy="303032"/>
          </a:xfrm>
        </p:spPr>
        <p:txBody>
          <a:bodyPr wrap="none" lIns="0" tIns="0" rIns="0" bIns="0">
            <a:spAutoFit/>
          </a:bodyPr>
          <a:lstStyle>
            <a:lvl1pPr algn="l">
              <a:defRPr sz="1969"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5" name="スライド番号">
            <a:extLst>
              <a:ext uri="{FF2B5EF4-FFF2-40B4-BE49-F238E27FC236}">
                <a16:creationId xmlns:a16="http://schemas.microsoft.com/office/drawing/2014/main" id="{6B275066-E62F-49A5-92A1-7914535F5774}"/>
              </a:ext>
            </a:extLst>
          </p:cNvPr>
          <p:cNvSpPr txBox="1">
            <a:spLocks/>
          </p:cNvSpPr>
          <p:nvPr userDrawn="1"/>
        </p:nvSpPr>
        <p:spPr>
          <a:xfrm>
            <a:off x="8846781" y="6528636"/>
            <a:ext cx="585326" cy="2452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0" marR="0" indent="2286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2pPr>
            <a:lvl3pPr marL="0" marR="0" indent="4572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3pPr>
            <a:lvl4pPr marL="0" marR="0" indent="6858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4pPr>
            <a:lvl5pPr marL="0" marR="0" indent="9144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5pPr>
            <a:lvl6pPr marL="0" marR="0" indent="11430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6pPr>
            <a:lvl7pPr marL="0" marR="0" indent="13716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7pPr>
            <a:lvl8pPr marL="0" marR="0" indent="16002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8pPr>
            <a:lvl9pPr marL="0" marR="0" indent="18288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ヒラギノ角ゴ ProN W6"/>
                <a:ea typeface="ヒラギノ角ゴ ProN W6"/>
                <a:cs typeface="ヒラギノ角ゴ ProN W6"/>
                <a:sym typeface="ヒラギノ角ゴ ProN W6"/>
              </a:defRPr>
            </a:lvl9pPr>
          </a:lstStyle>
          <a:p>
            <a:fld id="{86CB4B4D-7CA3-9044-876B-883B54F8677D}" type="slidenum">
              <a:rPr lang="en-US" altLang="ja-JP" sz="1125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ja-JP" altLang="en-US" sz="1125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06327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縦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イメージ"/>
          <p:cNvSpPr>
            <a:spLocks noGrp="1"/>
          </p:cNvSpPr>
          <p:nvPr>
            <p:ph type="pic" sz="half" idx="13"/>
          </p:nvPr>
        </p:nvSpPr>
        <p:spPr>
          <a:xfrm>
            <a:off x="5117456" y="446484"/>
            <a:ext cx="4063008" cy="577750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タイトルテキスト"/>
          <p:cNvSpPr txBox="1">
            <a:spLocks noGrp="1"/>
          </p:cNvSpPr>
          <p:nvPr>
            <p:ph type="title"/>
          </p:nvPr>
        </p:nvSpPr>
        <p:spPr>
          <a:xfrm>
            <a:off x="725537" y="446484"/>
            <a:ext cx="4063008" cy="2803922"/>
          </a:xfrm>
          <a:prstGeom prst="rect">
            <a:avLst/>
          </a:prstGeom>
        </p:spPr>
        <p:txBody>
          <a:bodyPr anchor="b"/>
          <a:lstStyle>
            <a:lvl1pPr>
              <a:defRPr sz="4219"/>
            </a:lvl1pPr>
          </a:lstStyle>
          <a:p>
            <a:r>
              <a:t>タイトルテキスト</a:t>
            </a:r>
          </a:p>
        </p:txBody>
      </p:sp>
      <p:sp>
        <p:nvSpPr>
          <p:cNvPr id="40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725537" y="3321845"/>
            <a:ext cx="4063008" cy="289321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602"/>
            </a:lvl1pPr>
            <a:lvl2pPr marL="0" indent="0" algn="ctr">
              <a:spcBef>
                <a:spcPts val="0"/>
              </a:spcBef>
              <a:buSzTx/>
              <a:buNone/>
              <a:defRPr sz="2602"/>
            </a:lvl2pPr>
            <a:lvl3pPr marL="0" indent="0" algn="ctr">
              <a:spcBef>
                <a:spcPts val="0"/>
              </a:spcBef>
              <a:buSzTx/>
              <a:buNone/>
              <a:defRPr sz="2602"/>
            </a:lvl3pPr>
            <a:lvl4pPr marL="0" indent="0" algn="ctr">
              <a:spcBef>
                <a:spcPts val="0"/>
              </a:spcBef>
              <a:buSzTx/>
              <a:buNone/>
              <a:defRPr sz="2602"/>
            </a:lvl4pPr>
            <a:lvl5pPr marL="0" indent="0" algn="ctr">
              <a:spcBef>
                <a:spcPts val="0"/>
              </a:spcBef>
              <a:buSzTx/>
              <a:buNone/>
              <a:defRPr sz="2602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862609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（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49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1100540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57" name="本文レベル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58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439649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、箇条書き、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イメージ"/>
          <p:cNvSpPr>
            <a:spLocks noGrp="1"/>
          </p:cNvSpPr>
          <p:nvPr>
            <p:ph type="pic" sz="half" idx="13"/>
          </p:nvPr>
        </p:nvSpPr>
        <p:spPr>
          <a:xfrm>
            <a:off x="5117456" y="1821657"/>
            <a:ext cx="4063008" cy="442019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67" name="本文レベル1…"/>
          <p:cNvSpPr txBox="1">
            <a:spLocks noGrp="1"/>
          </p:cNvSpPr>
          <p:nvPr>
            <p:ph type="body" sz="half" idx="1"/>
          </p:nvPr>
        </p:nvSpPr>
        <p:spPr>
          <a:xfrm>
            <a:off x="725537" y="1821657"/>
            <a:ext cx="4063008" cy="4420195"/>
          </a:xfrm>
          <a:prstGeom prst="rect">
            <a:avLst/>
          </a:prstGeom>
        </p:spPr>
        <p:txBody>
          <a:bodyPr/>
          <a:lstStyle>
            <a:lvl1pPr marL="241118" indent="-241118">
              <a:spcBef>
                <a:spcPts val="2250"/>
              </a:spcBef>
              <a:defRPr sz="1969"/>
            </a:lvl1pPr>
            <a:lvl2pPr marL="482234" indent="-241118">
              <a:spcBef>
                <a:spcPts val="2250"/>
              </a:spcBef>
              <a:defRPr sz="1969"/>
            </a:lvl2pPr>
            <a:lvl3pPr marL="723352" indent="-241118">
              <a:spcBef>
                <a:spcPts val="2250"/>
              </a:spcBef>
              <a:defRPr sz="1969"/>
            </a:lvl3pPr>
            <a:lvl4pPr marL="964468" indent="-241118">
              <a:spcBef>
                <a:spcPts val="2250"/>
              </a:spcBef>
              <a:defRPr sz="1969"/>
            </a:lvl4pPr>
            <a:lvl5pPr marL="1205586" indent="-241118">
              <a:spcBef>
                <a:spcPts val="2250"/>
              </a:spcBef>
              <a:defRPr sz="1969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68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4794128" y="6536536"/>
            <a:ext cx="318998" cy="275717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8552970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本文レベル1…"/>
          <p:cNvSpPr txBox="1">
            <a:spLocks noGrp="1"/>
          </p:cNvSpPr>
          <p:nvPr>
            <p:ph type="body" idx="1"/>
          </p:nvPr>
        </p:nvSpPr>
        <p:spPr>
          <a:xfrm>
            <a:off x="725538" y="892970"/>
            <a:ext cx="8454926" cy="5072063"/>
          </a:xfrm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76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51164327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3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イメージ"/>
          <p:cNvSpPr>
            <a:spLocks noGrp="1"/>
          </p:cNvSpPr>
          <p:nvPr>
            <p:ph type="pic" sz="quarter" idx="13"/>
          </p:nvPr>
        </p:nvSpPr>
        <p:spPr>
          <a:xfrm>
            <a:off x="5117456" y="3580806"/>
            <a:ext cx="4063008" cy="265211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イメージ"/>
          <p:cNvSpPr>
            <a:spLocks noGrp="1"/>
          </p:cNvSpPr>
          <p:nvPr>
            <p:ph type="pic" sz="quarter" idx="14"/>
          </p:nvPr>
        </p:nvSpPr>
        <p:spPr>
          <a:xfrm>
            <a:off x="5117456" y="625079"/>
            <a:ext cx="4063008" cy="265211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イメージ"/>
          <p:cNvSpPr>
            <a:spLocks noGrp="1"/>
          </p:cNvSpPr>
          <p:nvPr>
            <p:ph type="pic" sz="half" idx="15"/>
          </p:nvPr>
        </p:nvSpPr>
        <p:spPr>
          <a:xfrm>
            <a:off x="725537" y="625078"/>
            <a:ext cx="4063008" cy="560784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930669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引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967384" y="4473776"/>
            <a:ext cx="7971235" cy="362215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1687"/>
            </a:lvl1pPr>
          </a:lstStyle>
          <a:p>
            <a:r>
              <a:t>–Johnny Appleseed</a:t>
            </a:r>
          </a:p>
        </p:txBody>
      </p:sp>
      <p:sp>
        <p:nvSpPr>
          <p:cNvPr id="94" name="“ここに引用を入力してください。”"/>
          <p:cNvSpPr txBox="1">
            <a:spLocks noGrp="1"/>
          </p:cNvSpPr>
          <p:nvPr>
            <p:ph type="body" sz="quarter" idx="14"/>
          </p:nvPr>
        </p:nvSpPr>
        <p:spPr>
          <a:xfrm>
            <a:off x="967384" y="2979437"/>
            <a:ext cx="7971235" cy="470513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391"/>
            </a:lvl1pPr>
          </a:lstStyle>
          <a:p>
            <a:r>
              <a:t>“ここに引用を入力してください。”</a:t>
            </a:r>
          </a:p>
        </p:txBody>
      </p:sp>
      <p:sp>
        <p:nvSpPr>
          <p:cNvPr id="9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8544010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テキスト"/>
          <p:cNvSpPr txBox="1">
            <a:spLocks noGrp="1"/>
          </p:cNvSpPr>
          <p:nvPr>
            <p:ph type="title"/>
          </p:nvPr>
        </p:nvSpPr>
        <p:spPr>
          <a:xfrm>
            <a:off x="725538" y="178595"/>
            <a:ext cx="8454926" cy="1518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タイトルテキスト</a:t>
            </a:r>
          </a:p>
        </p:txBody>
      </p:sp>
      <p:sp>
        <p:nvSpPr>
          <p:cNvPr id="3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4794130" y="6536536"/>
            <a:ext cx="318998" cy="275717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125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" name="本文レベル1…"/>
          <p:cNvSpPr txBox="1">
            <a:spLocks noGrp="1"/>
          </p:cNvSpPr>
          <p:nvPr>
            <p:ph type="body" idx="1"/>
          </p:nvPr>
        </p:nvSpPr>
        <p:spPr>
          <a:xfrm>
            <a:off x="725538" y="1821657"/>
            <a:ext cx="8454926" cy="44201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</p:spTree>
    <p:extLst>
      <p:ext uri="{BB962C8B-B14F-4D97-AF65-F5344CB8AC3E}">
        <p14:creationId xmlns:p14="http://schemas.microsoft.com/office/powerpoint/2010/main" val="2899035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8" r:id="rId11"/>
  </p:sldLayoutIdLst>
  <p:transition spd="med"/>
  <p:txStyles>
    <p:titleStyle>
      <a:lvl1pPr marL="0" marR="0" indent="0" algn="ctr" defTabSz="41079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0" marR="0" indent="0" algn="ctr" defTabSz="41079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0" marR="0" indent="0" algn="ctr" defTabSz="41079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0" marR="0" indent="0" algn="ctr" defTabSz="41079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0" marR="0" indent="0" algn="ctr" defTabSz="41079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0" marR="0" indent="0" algn="ctr" defTabSz="41079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0" marR="0" indent="0" algn="ctr" defTabSz="41079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0" marR="0" indent="0" algn="ctr" defTabSz="41079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0" marR="0" indent="0" algn="ctr" defTabSz="41079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9pPr>
    </p:titleStyle>
    <p:bodyStyle>
      <a:lvl1pPr marL="312560" marR="0" indent="-312560" algn="l" defTabSz="410792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625119" marR="0" indent="-312560" algn="l" defTabSz="410792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937678" marR="0" indent="-312560" algn="l" defTabSz="410792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1250237" marR="0" indent="-312560" algn="l" defTabSz="410792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1562797" marR="0" indent="-312560" algn="l" defTabSz="410792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1875355" marR="0" indent="-312560" algn="l" defTabSz="410792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2187915" marR="0" indent="-312560" algn="l" defTabSz="410792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2500474" marR="0" indent="-312560" algn="l" defTabSz="410792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2813033" marR="0" indent="-312560" algn="l" defTabSz="410792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9pPr>
    </p:bodyStyle>
    <p:otherStyle>
      <a:lvl1pPr marL="0" marR="0" indent="0" algn="ctr" defTabSz="41079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160745" algn="ctr" defTabSz="41079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321490" algn="ctr" defTabSz="41079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482234" algn="ctr" defTabSz="41079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642979" algn="ctr" defTabSz="41079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803723" algn="ctr" defTabSz="41079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964468" algn="ctr" defTabSz="41079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125213" algn="ctr" defTabSz="41079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285959" algn="ctr" defTabSz="410792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テキスト"/>
          <p:cNvSpPr txBox="1">
            <a:spLocks noGrp="1"/>
          </p:cNvSpPr>
          <p:nvPr>
            <p:ph type="title"/>
          </p:nvPr>
        </p:nvSpPr>
        <p:spPr>
          <a:xfrm>
            <a:off x="725540" y="178598"/>
            <a:ext cx="8454926" cy="1518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タイトルテキスト</a:t>
            </a:r>
          </a:p>
        </p:txBody>
      </p:sp>
      <p:sp>
        <p:nvSpPr>
          <p:cNvPr id="3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4794130" y="6536537"/>
            <a:ext cx="266098" cy="2325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844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" name="本文レベル1…"/>
          <p:cNvSpPr txBox="1">
            <a:spLocks noGrp="1"/>
          </p:cNvSpPr>
          <p:nvPr>
            <p:ph type="body" idx="1"/>
          </p:nvPr>
        </p:nvSpPr>
        <p:spPr>
          <a:xfrm>
            <a:off x="725540" y="1821659"/>
            <a:ext cx="8454926" cy="44201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</p:spTree>
    <p:extLst>
      <p:ext uri="{BB962C8B-B14F-4D97-AF65-F5344CB8AC3E}">
        <p14:creationId xmlns:p14="http://schemas.microsoft.com/office/powerpoint/2010/main" val="98172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  <p:sldLayoutId id="2147483725" r:id="rId18"/>
  </p:sldLayoutIdLst>
  <p:transition spd="med"/>
  <p:txStyles>
    <p:titleStyle>
      <a:lvl1pPr marL="0" marR="0" indent="0" algn="ctr" defTabSz="30809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19" b="0" i="0" u="none" strike="noStrike" cap="none" spc="0" baseline="0">
          <a:ln>
            <a:noFill/>
          </a:ln>
          <a:solidFill>
            <a:srgbClr val="000000"/>
          </a:solidFill>
          <a:uFillTx/>
          <a:latin typeface="游ゴシック" panose="020B0400000000000000" pitchFamily="50" charset="-128"/>
          <a:ea typeface="游ゴシック" panose="020B0400000000000000" pitchFamily="50" charset="-128"/>
          <a:cs typeface="+mn-cs"/>
          <a:sym typeface="ヒラギノ角ゴ ProN W3"/>
        </a:defRPr>
      </a:lvl1pPr>
      <a:lvl2pPr marL="0" marR="0" indent="0" algn="ctr" defTabSz="30809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19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0" marR="0" indent="0" algn="ctr" defTabSz="30809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19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0" marR="0" indent="0" algn="ctr" defTabSz="30809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19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0" marR="0" indent="0" algn="ctr" defTabSz="30809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19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0" marR="0" indent="0" algn="ctr" defTabSz="30809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19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0" marR="0" indent="0" algn="ctr" defTabSz="30809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19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0" marR="0" indent="0" algn="ctr" defTabSz="30809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19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0" marR="0" indent="0" algn="ctr" defTabSz="30809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19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9pPr>
    </p:titleStyle>
    <p:bodyStyle>
      <a:lvl1pPr marL="234420" marR="0" indent="-234420" algn="l" defTabSz="308094" rtl="0" latinLnBrk="0">
        <a:lnSpc>
          <a:spcPct val="100000"/>
        </a:lnSpc>
        <a:spcBef>
          <a:spcPts val="2215"/>
        </a:spcBef>
        <a:spcAft>
          <a:spcPts val="0"/>
        </a:spcAft>
        <a:buClrTx/>
        <a:buSzPct val="145000"/>
        <a:buFontTx/>
        <a:buChar char="•"/>
        <a:tabLst/>
        <a:defRPr sz="1688" b="0" i="0" u="none" strike="noStrike" cap="none" spc="0" baseline="0">
          <a:ln>
            <a:noFill/>
          </a:ln>
          <a:solidFill>
            <a:srgbClr val="000000"/>
          </a:solidFill>
          <a:uFillTx/>
          <a:latin typeface="游ゴシック" panose="020B0400000000000000" pitchFamily="50" charset="-128"/>
          <a:ea typeface="游ゴシック" panose="020B0400000000000000" pitchFamily="50" charset="-128"/>
          <a:cs typeface="+mn-cs"/>
          <a:sym typeface="ヒラギノ角ゴ ProN W3"/>
        </a:defRPr>
      </a:lvl1pPr>
      <a:lvl2pPr marL="468839" marR="0" indent="-234420" algn="l" defTabSz="308094" rtl="0" latinLnBrk="0">
        <a:lnSpc>
          <a:spcPct val="100000"/>
        </a:lnSpc>
        <a:spcBef>
          <a:spcPts val="2215"/>
        </a:spcBef>
        <a:spcAft>
          <a:spcPts val="0"/>
        </a:spcAft>
        <a:buClrTx/>
        <a:buSzPct val="145000"/>
        <a:buFontTx/>
        <a:buChar char="•"/>
        <a:tabLst/>
        <a:defRPr sz="1688" b="0" i="0" u="none" strike="noStrike" cap="none" spc="0" baseline="0">
          <a:ln>
            <a:noFill/>
          </a:ln>
          <a:solidFill>
            <a:srgbClr val="000000"/>
          </a:solidFill>
          <a:uFillTx/>
          <a:latin typeface="游ゴシック" panose="020B0400000000000000" pitchFamily="50" charset="-128"/>
          <a:ea typeface="游ゴシック" panose="020B0400000000000000" pitchFamily="50" charset="-128"/>
          <a:cs typeface="+mn-cs"/>
          <a:sym typeface="ヒラギノ角ゴ ProN W3"/>
        </a:defRPr>
      </a:lvl2pPr>
      <a:lvl3pPr marL="703259" marR="0" indent="-234420" algn="l" defTabSz="308094" rtl="0" latinLnBrk="0">
        <a:lnSpc>
          <a:spcPct val="100000"/>
        </a:lnSpc>
        <a:spcBef>
          <a:spcPts val="2215"/>
        </a:spcBef>
        <a:spcAft>
          <a:spcPts val="0"/>
        </a:spcAft>
        <a:buClrTx/>
        <a:buSzPct val="145000"/>
        <a:buFontTx/>
        <a:buChar char="•"/>
        <a:tabLst/>
        <a:defRPr sz="1688" b="0" i="0" u="none" strike="noStrike" cap="none" spc="0" baseline="0">
          <a:ln>
            <a:noFill/>
          </a:ln>
          <a:solidFill>
            <a:srgbClr val="000000"/>
          </a:solidFill>
          <a:uFillTx/>
          <a:latin typeface="游ゴシック" panose="020B0400000000000000" pitchFamily="50" charset="-128"/>
          <a:ea typeface="游ゴシック" panose="020B0400000000000000" pitchFamily="50" charset="-128"/>
          <a:cs typeface="+mn-cs"/>
          <a:sym typeface="ヒラギノ角ゴ ProN W3"/>
        </a:defRPr>
      </a:lvl3pPr>
      <a:lvl4pPr marL="937678" marR="0" indent="-234420" algn="l" defTabSz="308094" rtl="0" latinLnBrk="0">
        <a:lnSpc>
          <a:spcPct val="100000"/>
        </a:lnSpc>
        <a:spcBef>
          <a:spcPts val="2215"/>
        </a:spcBef>
        <a:spcAft>
          <a:spcPts val="0"/>
        </a:spcAft>
        <a:buClrTx/>
        <a:buSzPct val="145000"/>
        <a:buFontTx/>
        <a:buChar char="•"/>
        <a:tabLst/>
        <a:defRPr sz="1688" b="0" i="0" u="none" strike="noStrike" cap="none" spc="0" baseline="0">
          <a:ln>
            <a:noFill/>
          </a:ln>
          <a:solidFill>
            <a:srgbClr val="000000"/>
          </a:solidFill>
          <a:uFillTx/>
          <a:latin typeface="游ゴシック" panose="020B0400000000000000" pitchFamily="50" charset="-128"/>
          <a:ea typeface="游ゴシック" panose="020B0400000000000000" pitchFamily="50" charset="-128"/>
          <a:cs typeface="+mn-cs"/>
          <a:sym typeface="ヒラギノ角ゴ ProN W3"/>
        </a:defRPr>
      </a:lvl4pPr>
      <a:lvl5pPr marL="1172098" marR="0" indent="-234420" algn="l" defTabSz="308094" rtl="0" latinLnBrk="0">
        <a:lnSpc>
          <a:spcPct val="100000"/>
        </a:lnSpc>
        <a:spcBef>
          <a:spcPts val="2215"/>
        </a:spcBef>
        <a:spcAft>
          <a:spcPts val="0"/>
        </a:spcAft>
        <a:buClrTx/>
        <a:buSzPct val="145000"/>
        <a:buFontTx/>
        <a:buChar char="•"/>
        <a:tabLst/>
        <a:defRPr sz="1688" b="0" i="0" u="none" strike="noStrike" cap="none" spc="0" baseline="0">
          <a:ln>
            <a:noFill/>
          </a:ln>
          <a:solidFill>
            <a:srgbClr val="000000"/>
          </a:solidFill>
          <a:uFillTx/>
          <a:latin typeface="游ゴシック" panose="020B0400000000000000" pitchFamily="50" charset="-128"/>
          <a:ea typeface="游ゴシック" panose="020B0400000000000000" pitchFamily="50" charset="-128"/>
          <a:cs typeface="+mn-cs"/>
          <a:sym typeface="ヒラギノ角ゴ ProN W3"/>
        </a:defRPr>
      </a:lvl5pPr>
      <a:lvl6pPr marL="1406516" marR="0" indent="-234420" algn="l" defTabSz="308094" rtl="0" latinLnBrk="0">
        <a:lnSpc>
          <a:spcPct val="100000"/>
        </a:lnSpc>
        <a:spcBef>
          <a:spcPts val="2215"/>
        </a:spcBef>
        <a:spcAft>
          <a:spcPts val="0"/>
        </a:spcAft>
        <a:buClrTx/>
        <a:buSzPct val="145000"/>
        <a:buFontTx/>
        <a:buChar char="•"/>
        <a:tabLst/>
        <a:defRPr sz="1688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1640936" marR="0" indent="-234420" algn="l" defTabSz="308094" rtl="0" latinLnBrk="0">
        <a:lnSpc>
          <a:spcPct val="100000"/>
        </a:lnSpc>
        <a:spcBef>
          <a:spcPts val="2215"/>
        </a:spcBef>
        <a:spcAft>
          <a:spcPts val="0"/>
        </a:spcAft>
        <a:buClrTx/>
        <a:buSzPct val="145000"/>
        <a:buFontTx/>
        <a:buChar char="•"/>
        <a:tabLst/>
        <a:defRPr sz="1688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1875356" marR="0" indent="-234420" algn="l" defTabSz="308094" rtl="0" latinLnBrk="0">
        <a:lnSpc>
          <a:spcPct val="100000"/>
        </a:lnSpc>
        <a:spcBef>
          <a:spcPts val="2215"/>
        </a:spcBef>
        <a:spcAft>
          <a:spcPts val="0"/>
        </a:spcAft>
        <a:buClrTx/>
        <a:buSzPct val="145000"/>
        <a:buFontTx/>
        <a:buChar char="•"/>
        <a:tabLst/>
        <a:defRPr sz="1688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2109775" marR="0" indent="-234420" algn="l" defTabSz="308094" rtl="0" latinLnBrk="0">
        <a:lnSpc>
          <a:spcPct val="100000"/>
        </a:lnSpc>
        <a:spcBef>
          <a:spcPts val="2215"/>
        </a:spcBef>
        <a:spcAft>
          <a:spcPts val="0"/>
        </a:spcAft>
        <a:buClrTx/>
        <a:buSzPct val="145000"/>
        <a:buFontTx/>
        <a:buChar char="•"/>
        <a:tabLst/>
        <a:defRPr sz="1688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9pPr>
    </p:bodyStyle>
    <p:otherStyle>
      <a:lvl1pPr marL="0" marR="0" indent="0" algn="ctr" defTabSz="308094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120559" algn="ctr" defTabSz="308094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241118" algn="ctr" defTabSz="308094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361676" algn="ctr" defTabSz="308094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482234" algn="ctr" defTabSz="308094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602792" algn="ctr" defTabSz="308094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723351" algn="ctr" defTabSz="308094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843910" algn="ctr" defTabSz="308094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964469" algn="ctr" defTabSz="308094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upport@geppo.jp" TargetMode="Externa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15.png"/><Relationship Id="rId5" Type="http://schemas.openxmlformats.org/officeDocument/2006/relationships/image" Target="../media/image14.gif"/><Relationship Id="rId4" Type="http://schemas.openxmlformats.org/officeDocument/2006/relationships/image" Target="../media/image1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geppo.jp/knowledge/setup/roll" TargetMode="Externa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eppo.jp/blog/tips013" TargetMode="External"/><Relationship Id="rId13" Type="http://schemas.openxmlformats.org/officeDocument/2006/relationships/image" Target="../media/image22.png"/><Relationship Id="rId3" Type="http://schemas.openxmlformats.org/officeDocument/2006/relationships/hyperlink" Target="https://support.geppo.jp/knowledge/extra_questions/free_question" TargetMode="External"/><Relationship Id="rId7" Type="http://schemas.openxmlformats.org/officeDocument/2006/relationships/hyperlink" Target="https://support.geppo.jp/knowledge/issues" TargetMode="External"/><Relationship Id="rId12" Type="http://schemas.openxmlformats.org/officeDocument/2006/relationships/image" Target="../media/image21.gif"/><Relationship Id="rId2" Type="http://schemas.openxmlformats.org/officeDocument/2006/relationships/hyperlink" Target="https://support.geppo.jp/knowledge/csv_reservations" TargetMode="External"/><Relationship Id="rId1" Type="http://schemas.openxmlformats.org/officeDocument/2006/relationships/slideLayout" Target="../slideLayouts/slideLayout23.xml"/><Relationship Id="rId6" Type="http://schemas.openxmlformats.org/officeDocument/2006/relationships/hyperlink" Target="https://support.geppo.jp/knowledge/dashboard#D" TargetMode="External"/><Relationship Id="rId11" Type="http://schemas.openxmlformats.org/officeDocument/2006/relationships/image" Target="../media/image20.gif"/><Relationship Id="rId5" Type="http://schemas.openxmlformats.org/officeDocument/2006/relationships/hyperlink" Target="https://support.geppo.jp/knowledge/faq/0014" TargetMode="External"/><Relationship Id="rId10" Type="http://schemas.openxmlformats.org/officeDocument/2006/relationships/image" Target="../media/image19.gif"/><Relationship Id="rId4" Type="http://schemas.openxmlformats.org/officeDocument/2006/relationships/hyperlink" Target="https://support.geppo.jp/knowledge/kb-search-results?term=%E3%83%AC%E3%83%9D%E3%83%BC%E3%83%88" TargetMode="External"/><Relationship Id="rId9" Type="http://schemas.openxmlformats.org/officeDocument/2006/relationships/image" Target="../media/image18.gif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6.png"/><Relationship Id="rId8" Type="http://schemas.openxmlformats.org/officeDocument/2006/relationships/image" Target="../media/image14.svg"/><Relationship Id="rId3" Type="http://schemas.openxmlformats.org/officeDocument/2006/relationships/image" Target="../media/image24.png"/><Relationship Id="rId7" Type="http://schemas.openxmlformats.org/officeDocument/2006/relationships/image" Target="../media/image25.png"/><Relationship Id="rId12" Type="http://schemas.openxmlformats.org/officeDocument/2006/relationships/image" Target="../media/image17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28.svg"/><Relationship Id="rId10" Type="http://schemas.openxmlformats.org/officeDocument/2006/relationships/image" Target="../media/image30.svg"/><Relationship Id="rId1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upport@geppo.jp" TargetMode="External"/><Relationship Id="rId2" Type="http://schemas.openxmlformats.org/officeDocument/2006/relationships/hyperlink" Target="https://support.geppo.jp/knowledge" TargetMode="External"/><Relationship Id="rId1" Type="http://schemas.openxmlformats.org/officeDocument/2006/relationships/slideLayout" Target="../slideLayouts/slideLayout23.xml"/><Relationship Id="rId4" Type="http://schemas.openxmlformats.org/officeDocument/2006/relationships/hyperlink" Target="https://www.geppo.jp/blog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5BB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四角形"/>
          <p:cNvSpPr/>
          <p:nvPr/>
        </p:nvSpPr>
        <p:spPr>
          <a:xfrm>
            <a:off x="381003" y="-2977"/>
            <a:ext cx="574904" cy="6863954"/>
          </a:xfrm>
          <a:prstGeom prst="rect">
            <a:avLst/>
          </a:prstGeom>
          <a:solidFill>
            <a:srgbClr val="55BBB3"/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 algn="ctr" defTabSz="410751" hangingPunct="0">
              <a:defRPr sz="2200">
                <a:solidFill>
                  <a:srgbClr val="0BBEB4"/>
                </a:solidFill>
                <a:latin typeface="+mn-lt"/>
                <a:ea typeface="+mn-ea"/>
                <a:cs typeface="+mn-cs"/>
                <a:sym typeface="ヒラギノ角ゴ ProN W3"/>
              </a:defRPr>
            </a:pPr>
            <a:endParaRPr sz="1547" kern="0">
              <a:solidFill>
                <a:srgbClr val="0BBEB4"/>
              </a:solidFill>
              <a:latin typeface="源真ゴシック Bold" panose="020B0602020203020207" pitchFamily="50" charset="-128"/>
              <a:ea typeface="源真ゴシック Bold" panose="020B0602020203020207" pitchFamily="50" charset="-128"/>
              <a:cs typeface="源真ゴシック Bold" panose="020B0602020203020207" pitchFamily="50" charset="-128"/>
              <a:sym typeface="ヒラギノ角ゴ ProN W3"/>
            </a:endParaRPr>
          </a:p>
        </p:txBody>
      </p:sp>
      <p:pic>
        <p:nvPicPr>
          <p:cNvPr id="140" name="Picture 7" descr="Pictur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93297" y="1833239"/>
            <a:ext cx="4122754" cy="2560913"/>
          </a:xfrm>
          <a:prstGeom prst="rect">
            <a:avLst/>
          </a:prstGeom>
          <a:ln w="12700">
            <a:miter lim="400000"/>
          </a:ln>
        </p:spPr>
      </p:pic>
      <p:pic>
        <p:nvPicPr>
          <p:cNvPr id="141" name="図 1" descr="図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50506" y="4581024"/>
            <a:ext cx="574904" cy="675250"/>
          </a:xfrm>
          <a:prstGeom prst="rect">
            <a:avLst/>
          </a:prstGeom>
          <a:ln w="12700">
            <a:miter lim="400000"/>
          </a:ln>
        </p:spPr>
      </p:pic>
      <p:pic>
        <p:nvPicPr>
          <p:cNvPr id="142" name="Picture 2" descr="Picture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15949" y="4581021"/>
            <a:ext cx="675250" cy="67525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45" name="グループ"/>
          <p:cNvGrpSpPr/>
          <p:nvPr/>
        </p:nvGrpSpPr>
        <p:grpSpPr>
          <a:xfrm>
            <a:off x="1166549" y="3676968"/>
            <a:ext cx="3416107" cy="707629"/>
            <a:chOff x="0" y="0"/>
            <a:chExt cx="4858462" cy="444500"/>
          </a:xfrm>
        </p:grpSpPr>
        <p:sp>
          <p:nvSpPr>
            <p:cNvPr id="143" name="ご案内資料"/>
            <p:cNvSpPr txBox="1"/>
            <p:nvPr/>
          </p:nvSpPr>
          <p:spPr>
            <a:xfrm>
              <a:off x="1228912" y="112592"/>
              <a:ext cx="2400658" cy="21931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35719" tIns="35719" rIns="35719" bIns="35719" numCol="1" anchor="ctr">
              <a:spAutoFit/>
            </a:bodyPr>
            <a:lstStyle>
              <a:lvl1pPr>
                <a:defRPr sz="23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pPr algn="ctr" defTabSz="410751" hangingPunct="0"/>
              <a:r>
                <a:rPr kumimoji="1" lang="ja-JP" altLang="en-US" sz="1800" b="1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担当者</a:t>
              </a:r>
              <a:r>
                <a:rPr kumimoji="1" lang="ja-JP" altLang="en-US" sz="1800" b="1" smtClean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引継ぎ書</a:t>
              </a:r>
              <a:endParaRPr sz="1617" kern="0" dirty="0"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endParaRPr>
            </a:p>
          </p:txBody>
        </p:sp>
        <p:sp>
          <p:nvSpPr>
            <p:cNvPr id="144" name="四角形"/>
            <p:cNvSpPr/>
            <p:nvPr/>
          </p:nvSpPr>
          <p:spPr>
            <a:xfrm>
              <a:off x="0" y="0"/>
              <a:ext cx="4858462" cy="444500"/>
            </a:xfrm>
            <a:prstGeom prst="rect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wrap="square" lIns="35719" tIns="35719" rIns="35719" bIns="35719" numCol="1" anchor="ctr">
              <a:noAutofit/>
            </a:bodyPr>
            <a:lstStyle/>
            <a:p>
              <a:pPr algn="ctr" defTabSz="410751" hangingPunct="0">
                <a:defRPr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ヒラギノ角ゴ ProN W3"/>
                </a:defRPr>
              </a:pPr>
              <a:endParaRPr sz="1547" kern="0">
                <a:solidFill>
                  <a:srgbClr val="FFFFF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  <a:sym typeface="ヒラギノ角ゴ ProN W3"/>
              </a:endParaRPr>
            </a:p>
          </p:txBody>
        </p:sp>
      </p:grpSp>
      <p:pic>
        <p:nvPicPr>
          <p:cNvPr id="146" name="イメージ" descr="イメージ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6696" y="2153512"/>
            <a:ext cx="3425036" cy="1141685"/>
          </a:xfrm>
          <a:prstGeom prst="rect">
            <a:avLst/>
          </a:prstGeom>
          <a:ln w="12700">
            <a:miter lim="400000"/>
          </a:ln>
        </p:spPr>
      </p:pic>
      <p:pic>
        <p:nvPicPr>
          <p:cNvPr id="147" name="hctlogo.png" descr="hctlogo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96257" y="6323054"/>
            <a:ext cx="2946798" cy="14287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61416136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.  会社改善に必要なこととは？"/>
          <p:cNvSpPr txBox="1"/>
          <p:nvPr/>
        </p:nvSpPr>
        <p:spPr>
          <a:xfrm>
            <a:off x="1428543" y="1585885"/>
            <a:ext cx="7824258" cy="2985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 algn="ctr" defTabSz="410751" hangingPunct="0"/>
            <a:r>
              <a:rPr kumimoji="1" lang="ja-JP" altLang="en-US" sz="28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全体管理者の変更があった場合は、</a:t>
            </a:r>
            <a:endParaRPr kumimoji="1" lang="en-US" altLang="ja-JP" sz="2800" b="1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 defTabSz="410751" hangingPunct="0"/>
            <a:r>
              <a:rPr kumimoji="1" lang="ja-JP" altLang="en-US" sz="2800" b="1" kern="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6"/>
              </a:rPr>
              <a:t>必ず弊社</a:t>
            </a:r>
            <a:r>
              <a:rPr kumimoji="1" lang="en-US" altLang="ja-JP" sz="2800" b="1" kern="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6"/>
              </a:rPr>
              <a:t>CS</a:t>
            </a:r>
            <a:r>
              <a:rPr kumimoji="1" lang="ja-JP" altLang="en-US" sz="2800" b="1" kern="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6"/>
              </a:rPr>
              <a:t>担当にご連絡をお願いいたします。</a:t>
            </a:r>
            <a:endParaRPr kumimoji="1" lang="en-US" altLang="ja-JP" sz="2800" b="1" kern="0" dirty="0" smtClean="0">
              <a:latin typeface="游ゴシック" panose="020B0400000000000000" pitchFamily="50" charset="-128"/>
              <a:ea typeface="游ゴシック" panose="020B0400000000000000" pitchFamily="50" charset="-128"/>
              <a:sym typeface="ヒラギノ角ゴ ProN W6"/>
            </a:endParaRPr>
          </a:p>
          <a:p>
            <a:pPr algn="ctr" defTabSz="410751" hangingPunct="0"/>
            <a:endParaRPr kumimoji="1" lang="en-US" altLang="ja-JP" sz="2800" b="1" kern="0" dirty="0">
              <a:latin typeface="游ゴシック" panose="020B0400000000000000" pitchFamily="50" charset="-128"/>
              <a:ea typeface="游ゴシック" panose="020B0400000000000000" pitchFamily="50" charset="-128"/>
              <a:sym typeface="ヒラギノ角ゴ ProN W6"/>
            </a:endParaRPr>
          </a:p>
          <a:p>
            <a:pPr algn="ctr" defTabSz="410751" hangingPunct="0"/>
            <a:endParaRPr kumimoji="1" lang="en-US" altLang="ja-JP" sz="2000" b="1" kern="0" dirty="0" smtClean="0">
              <a:latin typeface="游ゴシック" panose="020B0400000000000000" pitchFamily="50" charset="-128"/>
              <a:ea typeface="游ゴシック" panose="020B0400000000000000" pitchFamily="50" charset="-128"/>
              <a:sym typeface="ヒラギノ角ゴ ProN W6"/>
            </a:endParaRPr>
          </a:p>
          <a:p>
            <a:pPr defTabSz="410751" hangingPunct="0"/>
            <a:r>
              <a:rPr kumimoji="1" lang="en-US" altLang="ja-JP" sz="2000" b="1" kern="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6"/>
              </a:rPr>
              <a:t>CS</a:t>
            </a:r>
            <a:r>
              <a:rPr kumimoji="1" lang="ja-JP" altLang="en-US" sz="2000" b="1" kern="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6"/>
              </a:rPr>
              <a:t>担当メール：</a:t>
            </a:r>
            <a:endParaRPr kumimoji="1" lang="en-US" altLang="ja-JP" sz="2000" b="1" kern="0" dirty="0" smtClean="0">
              <a:latin typeface="游ゴシック" panose="020B0400000000000000" pitchFamily="50" charset="-128"/>
              <a:ea typeface="游ゴシック" panose="020B0400000000000000" pitchFamily="50" charset="-128"/>
              <a:sym typeface="ヒラギノ角ゴ ProN W6"/>
            </a:endParaRPr>
          </a:p>
          <a:p>
            <a:pPr defTabSz="410751" hangingPunct="0"/>
            <a:r>
              <a:rPr lang="ja-JP" altLang="en-US" sz="2000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お問合せ窓口メール：</a:t>
            </a:r>
            <a:r>
              <a:rPr lang="en-US" altLang="ja-JP" sz="2000" b="1" dirty="0" smtClean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  <a:hlinkClick r:id="rId2"/>
              </a:rPr>
              <a:t>support@geppo.jp</a:t>
            </a:r>
            <a:endParaRPr lang="en-US" altLang="ja-JP" sz="2000" b="1" dirty="0" smtClean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pPr defTabSz="410751" hangingPunct="0"/>
            <a:endParaRPr kumimoji="1" lang="en-US" sz="2000" b="1" kern="0" dirty="0">
              <a:latin typeface="游ゴシック" panose="020B0400000000000000" pitchFamily="50" charset="-128"/>
              <a:ea typeface="游ゴシック" panose="020B0400000000000000" pitchFamily="50" charset="-128"/>
              <a:sym typeface="ヒラギノ角ゴ ProN W6"/>
            </a:endParaRPr>
          </a:p>
          <a:p>
            <a:pPr algn="ctr" defTabSz="410751" hangingPunct="0"/>
            <a:endParaRPr sz="2531" b="1" kern="0" dirty="0">
              <a:latin typeface="游ゴシック" panose="020B0400000000000000" pitchFamily="50" charset="-128"/>
              <a:ea typeface="游ゴシック" panose="020B0400000000000000" pitchFamily="50" charset="-128"/>
              <a:sym typeface="ヒラギノ角ゴ ProN W6"/>
            </a:endParaRPr>
          </a:p>
        </p:txBody>
      </p:sp>
      <p:sp>
        <p:nvSpPr>
          <p:cNvPr id="3" name="四角形吹き出し 2"/>
          <p:cNvSpPr/>
          <p:nvPr/>
        </p:nvSpPr>
        <p:spPr>
          <a:xfrm>
            <a:off x="5913109" y="2565608"/>
            <a:ext cx="3339691" cy="1025922"/>
          </a:xfrm>
          <a:prstGeom prst="wedgeRectCallout">
            <a:avLst>
              <a:gd name="adj1" fmla="val -60815"/>
              <a:gd name="adj2" fmla="val 30954"/>
            </a:avLst>
          </a:prstGeom>
          <a:solidFill>
            <a:schemeClr val="bg1"/>
          </a:solidFill>
          <a:ln w="38100" cap="flat">
            <a:solidFill>
              <a:srgbClr val="DA4747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spc="0" normalizeH="0" baseline="0" dirty="0" smtClean="0">
                <a:ln>
                  <a:noFill/>
                </a:ln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3"/>
              </a:rPr>
              <a:t>貴社の担当</a:t>
            </a:r>
            <a:r>
              <a:rPr kumimoji="0" lang="en-US" altLang="ja-JP" sz="1200" b="0" i="0" u="none" strike="noStrike" cap="none" spc="0" normalizeH="0" baseline="0" dirty="0" smtClean="0">
                <a:ln>
                  <a:noFill/>
                </a:ln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3"/>
              </a:rPr>
              <a:t>CS</a:t>
            </a:r>
            <a:r>
              <a:rPr kumimoji="0" lang="ja-JP" altLang="en-US" sz="1200" b="0" i="0" u="none" strike="noStrike" cap="none" spc="0" normalizeH="0" baseline="0" dirty="0" smtClean="0">
                <a:ln>
                  <a:noFill/>
                </a:ln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3"/>
              </a:rPr>
              <a:t>のメールアドレスを</a:t>
            </a:r>
            <a:endParaRPr kumimoji="0" lang="en-US" altLang="ja-JP" sz="1200" b="0" i="0" u="none" strike="noStrike" cap="none" spc="0" normalizeH="0" baseline="0" dirty="0" smtClean="0">
              <a:ln>
                <a:noFill/>
              </a:ln>
              <a:effectLst/>
              <a:uFillTx/>
              <a:latin typeface="游ゴシック" panose="020B0400000000000000" pitchFamily="50" charset="-128"/>
              <a:ea typeface="游ゴシック" panose="020B0400000000000000" pitchFamily="50" charset="-128"/>
              <a:sym typeface="ヒラギノ角ゴ ProN W3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2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3"/>
              </a:rPr>
              <a:t>ご記入ください。</a:t>
            </a:r>
            <a:endParaRPr lang="en-US" altLang="ja-JP" sz="1200" dirty="0" smtClean="0">
              <a:latin typeface="游ゴシック" panose="020B0400000000000000" pitchFamily="50" charset="-128"/>
              <a:ea typeface="游ゴシック" panose="020B0400000000000000" pitchFamily="50" charset="-128"/>
              <a:sym typeface="ヒラギノ角ゴ ProN W3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altLang="ja-JP" sz="1200" dirty="0" smtClean="0">
              <a:latin typeface="游ゴシック" panose="020B0400000000000000" pitchFamily="50" charset="-128"/>
              <a:ea typeface="游ゴシック" panose="020B0400000000000000" pitchFamily="50" charset="-128"/>
              <a:sym typeface="ヒラギノ角ゴ ProN W3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spc="0" normalizeH="0" baseline="0" dirty="0" smtClean="0">
                <a:ln>
                  <a:noFill/>
                </a:ln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3"/>
              </a:rPr>
              <a:t>担当者が分からない場合は、お手数ですが、</a:t>
            </a:r>
            <a:endParaRPr kumimoji="0" lang="en-US" altLang="ja-JP" sz="1200" b="0" i="0" u="none" strike="noStrike" cap="none" spc="0" normalizeH="0" baseline="0" dirty="0" smtClean="0">
              <a:ln>
                <a:noFill/>
              </a:ln>
              <a:effectLst/>
              <a:uFillTx/>
              <a:latin typeface="游ゴシック" panose="020B0400000000000000" pitchFamily="50" charset="-128"/>
              <a:ea typeface="游ゴシック" panose="020B0400000000000000" pitchFamily="50" charset="-128"/>
              <a:sym typeface="ヒラギノ角ゴ ProN W3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spc="0" normalizeH="0" baseline="0" dirty="0" smtClean="0">
                <a:ln>
                  <a:noFill/>
                </a:ln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3"/>
              </a:rPr>
              <a:t>お問合せ窓口宛にご連絡ください。</a:t>
            </a:r>
            <a:endParaRPr kumimoji="0" lang="ja-JP" altLang="en-US" sz="1200" b="0" i="0" u="none" strike="noStrike" cap="none" spc="0" normalizeH="0" baseline="0" dirty="0">
              <a:ln>
                <a:noFill/>
              </a:ln>
              <a:effectLst/>
              <a:uFillTx/>
              <a:latin typeface="游ゴシック" panose="020B0400000000000000" pitchFamily="50" charset="-128"/>
              <a:ea typeface="游ゴシック" panose="020B0400000000000000" pitchFamily="50" charset="-128"/>
              <a:sym typeface="ヒラギノ角ゴ ProN W3"/>
            </a:endParaRPr>
          </a:p>
        </p:txBody>
      </p:sp>
    </p:spTree>
    <p:extLst>
      <p:ext uri="{BB962C8B-B14F-4D97-AF65-F5344CB8AC3E}">
        <p14:creationId xmlns:p14="http://schemas.microsoft.com/office/powerpoint/2010/main" val="421494762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ご確認いただきたいこと</a:t>
            </a:r>
            <a:endParaRPr kumimoji="1" lang="ja-JP" altLang="en-US" dirty="0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24" y="1537887"/>
            <a:ext cx="1114263" cy="1114263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6519" y="2426981"/>
            <a:ext cx="1209096" cy="1209096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706" y="4562752"/>
            <a:ext cx="1205630" cy="1205630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582" y="1562771"/>
            <a:ext cx="1285611" cy="1285611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5843" y="4291657"/>
            <a:ext cx="1209096" cy="1209096"/>
          </a:xfrm>
          <a:prstGeom prst="rect">
            <a:avLst/>
          </a:prstGeom>
          <a:effectLst/>
        </p:spPr>
      </p:pic>
      <p:sp>
        <p:nvSpPr>
          <p:cNvPr id="13" name="テキスト ボックス 14"/>
          <p:cNvSpPr txBox="1"/>
          <p:nvPr/>
        </p:nvSpPr>
        <p:spPr>
          <a:xfrm>
            <a:off x="1995061" y="2475889"/>
            <a:ext cx="6515100" cy="235449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ja-JP" sz="21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1.</a:t>
            </a:r>
            <a:r>
              <a:rPr lang="ja-JP" altLang="en-US" sz="21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導入目的などの確認</a:t>
            </a:r>
            <a:endParaRPr lang="en-US" altLang="ja-JP" sz="2100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r>
              <a:rPr lang="ja-JP" altLang="en-US" sz="21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　</a:t>
            </a:r>
            <a:endParaRPr lang="en-US" altLang="ja-JP" sz="2100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endParaRPr lang="ja-JP" altLang="en-US" sz="2100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r>
              <a:rPr lang="en-US" altLang="ja-JP" sz="21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2.</a:t>
            </a:r>
            <a:r>
              <a:rPr lang="ja-JP" altLang="en-US" sz="21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運用体制やルールの確認</a:t>
            </a:r>
            <a:endParaRPr lang="en-US" altLang="ja-JP" sz="2100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endParaRPr lang="en-US" altLang="ja-JP" sz="2100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endParaRPr lang="ja-JP" altLang="en-US" sz="2100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r>
              <a:rPr lang="en-US" altLang="ja-JP" sz="21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3.</a:t>
            </a:r>
            <a:r>
              <a:rPr lang="ja-JP" altLang="en-US" sz="21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毎月のタスクの確認</a:t>
            </a:r>
            <a:endParaRPr lang="en-US" altLang="ja-JP" sz="2100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5910146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１．導入目的の確認</a:t>
            </a:r>
            <a:endParaRPr kumimoji="1" lang="ja-JP" altLang="en-US" dirty="0"/>
          </a:p>
        </p:txBody>
      </p:sp>
      <p:sp>
        <p:nvSpPr>
          <p:cNvPr id="12" name="テキスト ボックス 14"/>
          <p:cNvSpPr txBox="1"/>
          <p:nvPr/>
        </p:nvSpPr>
        <p:spPr>
          <a:xfrm>
            <a:off x="1695450" y="1702772"/>
            <a:ext cx="6515100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ja-JP" altLang="en-US" sz="20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「</a:t>
            </a:r>
            <a:r>
              <a:rPr lang="en-US" altLang="ja-JP" sz="2000" b="1" dirty="0" err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Geppo</a:t>
            </a:r>
            <a:r>
              <a:rPr lang="ja-JP" altLang="en-US" sz="20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でめざしたいこと」</a:t>
            </a:r>
            <a:endParaRPr lang="en-US" altLang="ja-JP" sz="2000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pPr algn="ctr"/>
            <a:r>
              <a:rPr lang="ja-JP" altLang="en-US" sz="20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「</a:t>
            </a:r>
            <a:r>
              <a:rPr lang="en-US" altLang="ja-JP" sz="2000" b="1" dirty="0" err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Geppo</a:t>
            </a:r>
            <a:r>
              <a:rPr lang="ja-JP" altLang="en-US" sz="20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で解決したい課題」について</a:t>
            </a:r>
            <a:endParaRPr lang="en-US" altLang="ja-JP" sz="2000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309996" y="2802128"/>
            <a:ext cx="7358743" cy="2447108"/>
          </a:xfrm>
          <a:prstGeom prst="rect">
            <a:avLst/>
          </a:prstGeom>
          <a:solidFill>
            <a:srgbClr val="00BEB4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  <p:pic>
        <p:nvPicPr>
          <p:cNvPr id="13" name="Picture 12" descr="イメー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0950" y="4025682"/>
            <a:ext cx="2305050" cy="2657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四角形吹き出し 13"/>
          <p:cNvSpPr/>
          <p:nvPr/>
        </p:nvSpPr>
        <p:spPr>
          <a:xfrm>
            <a:off x="269955" y="1820753"/>
            <a:ext cx="2325315" cy="471924"/>
          </a:xfrm>
          <a:prstGeom prst="wedgeRectCallout">
            <a:avLst>
              <a:gd name="adj1" fmla="val 27570"/>
              <a:gd name="adj2" fmla="val 106612"/>
            </a:avLst>
          </a:prstGeom>
          <a:solidFill>
            <a:schemeClr val="bg1"/>
          </a:solidFill>
          <a:ln w="38100" cap="flat">
            <a:solidFill>
              <a:srgbClr val="DA4747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spc="0" normalizeH="0" baseline="0" dirty="0" smtClean="0">
                <a:ln>
                  <a:noFill/>
                </a:ln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3"/>
              </a:rPr>
              <a:t>貴社の導入目的を</a:t>
            </a:r>
            <a:endParaRPr kumimoji="0" lang="en-US" altLang="ja-JP" sz="1200" b="0" i="0" u="none" strike="noStrike" cap="none" spc="0" normalizeH="0" baseline="0" dirty="0" smtClean="0">
              <a:ln>
                <a:noFill/>
              </a:ln>
              <a:effectLst/>
              <a:uFillTx/>
              <a:latin typeface="游ゴシック" panose="020B0400000000000000" pitchFamily="50" charset="-128"/>
              <a:ea typeface="游ゴシック" panose="020B0400000000000000" pitchFamily="50" charset="-128"/>
              <a:sym typeface="ヒラギノ角ゴ ProN W3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2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3"/>
              </a:rPr>
              <a:t>ご記入ください。</a:t>
            </a:r>
            <a:endParaRPr kumimoji="0" lang="ja-JP" altLang="en-US" sz="1200" b="0" i="0" u="none" strike="noStrike" cap="none" spc="0" normalizeH="0" baseline="0" dirty="0">
              <a:ln>
                <a:noFill/>
              </a:ln>
              <a:effectLst/>
              <a:uFillTx/>
              <a:latin typeface="游ゴシック" panose="020B0400000000000000" pitchFamily="50" charset="-128"/>
              <a:ea typeface="游ゴシック" panose="020B0400000000000000" pitchFamily="50" charset="-128"/>
              <a:sym typeface="ヒラギノ角ゴ ProN W3"/>
            </a:endParaRPr>
          </a:p>
        </p:txBody>
      </p:sp>
    </p:spTree>
    <p:extLst>
      <p:ext uri="{BB962C8B-B14F-4D97-AF65-F5344CB8AC3E}">
        <p14:creationId xmlns:p14="http://schemas.microsoft.com/office/powerpoint/2010/main" val="183211167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>
                <a:cs typeface="源真ゴシック Bold" panose="020B0602020203020207" pitchFamily="50" charset="-128"/>
              </a:rPr>
              <a:t>2. </a:t>
            </a:r>
            <a:r>
              <a:rPr lang="ja-JP" altLang="en-US" dirty="0" smtClean="0">
                <a:cs typeface="源真ゴシック Bold" panose="020B0602020203020207" pitchFamily="50" charset="-128"/>
              </a:rPr>
              <a:t>運用</a:t>
            </a:r>
            <a:r>
              <a:rPr lang="ja-JP" altLang="en-US" dirty="0">
                <a:cs typeface="源真ゴシック Bold" panose="020B0602020203020207" pitchFamily="50" charset="-128"/>
              </a:rPr>
              <a:t>体制やルールの</a:t>
            </a:r>
            <a:r>
              <a:rPr lang="ja-JP" altLang="en-US" dirty="0" smtClean="0">
                <a:cs typeface="源真ゴシック Bold" panose="020B0602020203020207" pitchFamily="50" charset="-128"/>
              </a:rPr>
              <a:t>確認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83474" y="1631256"/>
            <a:ext cx="6670756" cy="14875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00" hangingPunct="0"/>
            <a:r>
              <a:rPr lang="en-US" altLang="ja-JP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【</a:t>
            </a:r>
            <a:r>
              <a:rPr lang="ja-JP" altLang="en-US" b="1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権限</a:t>
            </a:r>
            <a:r>
              <a:rPr lang="en-US" altLang="ja-JP" b="1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】</a:t>
            </a:r>
            <a:endParaRPr lang="en-US" altLang="ja-JP" b="1" dirty="0">
              <a:latin typeface="游ゴシック" panose="020B0400000000000000" pitchFamily="50" charset="-128"/>
              <a:ea typeface="游ゴシック" panose="020B0400000000000000" pitchFamily="50" charset="-128"/>
              <a:cs typeface="ヒラギノ角ゴ ProN W6"/>
              <a:sym typeface="ヒラギノ角ゴ ProN W6"/>
            </a:endParaRPr>
          </a:p>
          <a:p>
            <a:pPr defTabSz="584200" hangingPunct="0"/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全体管理者</a:t>
            </a:r>
            <a:r>
              <a:rPr lang="ja-JP" altLang="en-US" b="1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：</a:t>
            </a:r>
            <a:r>
              <a:rPr lang="ja-JP" altLang="en-US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○○</a:t>
            </a:r>
            <a:endParaRPr lang="en-US" altLang="ja-JP" b="1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ヒラギノ角ゴ ProN W6"/>
              <a:sym typeface="ヒラギノ角ゴ ProN W6"/>
            </a:endParaRPr>
          </a:p>
          <a:p>
            <a:pPr defTabSz="584200" hangingPunct="0"/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特別限定管理者</a:t>
            </a:r>
            <a:r>
              <a:rPr lang="ja-JP" altLang="en-US" b="1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：</a:t>
            </a:r>
            <a:r>
              <a:rPr lang="ja-JP" altLang="en-US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なし</a:t>
            </a:r>
            <a:endParaRPr lang="en-US" altLang="ja-JP" b="1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ヒラギノ角ゴ ProN W6"/>
              <a:sym typeface="ヒラギノ角ゴ ProN W6"/>
            </a:endParaRPr>
          </a:p>
          <a:p>
            <a:pPr defTabSz="584200" hangingPunct="0"/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限定管理者</a:t>
            </a:r>
            <a:r>
              <a:rPr lang="ja-JP" altLang="en-US" b="1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：</a:t>
            </a:r>
            <a:r>
              <a:rPr lang="ja-JP" altLang="en-US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各部長</a:t>
            </a:r>
            <a:endParaRPr lang="en-US" altLang="ja-JP" b="1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ヒラギノ角ゴ ProN W6"/>
              <a:sym typeface="ヒラギノ角ゴ ProN W6"/>
            </a:endParaRPr>
          </a:p>
          <a:p>
            <a:pPr defTabSz="584200" hangingPunct="0"/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作業者</a:t>
            </a:r>
            <a:r>
              <a:rPr lang="ja-JP" altLang="en-US" b="1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：</a:t>
            </a:r>
            <a:r>
              <a:rPr lang="ja-JP" altLang="en-US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なし</a:t>
            </a:r>
            <a:endParaRPr kumimoji="0" lang="ja-JP" altLang="en-US" b="1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latin typeface="ヒラギノ角ゴ ProN W6"/>
              <a:ea typeface="ヒラギノ角ゴ ProN W6"/>
              <a:cs typeface="ヒラギノ角ゴ ProN W6"/>
              <a:sym typeface="ヒラギノ角ゴ ProN W6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83474" y="3290261"/>
            <a:ext cx="6400789" cy="12105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00" hangingPunct="0"/>
            <a:r>
              <a:rPr lang="en-US" altLang="ja-JP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【</a:t>
            </a:r>
            <a:r>
              <a:rPr lang="ja-JP" altLang="en-US" b="1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配信対象</a:t>
            </a:r>
            <a:r>
              <a:rPr lang="en-US" altLang="ja-JP" b="1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】</a:t>
            </a:r>
          </a:p>
          <a:p>
            <a:pPr defTabSz="584200" hangingPunct="0"/>
            <a:r>
              <a:rPr lang="ja-JP" altLang="en-US" b="1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配信日：</a:t>
            </a:r>
            <a:r>
              <a:rPr lang="ja-JP" altLang="en-US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毎月</a:t>
            </a:r>
            <a:r>
              <a:rPr lang="en-US" altLang="ja-JP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1</a:t>
            </a:r>
            <a:r>
              <a:rPr lang="ja-JP" altLang="en-US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日 </a:t>
            </a:r>
            <a:r>
              <a:rPr lang="en-US" altLang="ja-JP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or </a:t>
            </a:r>
            <a:r>
              <a:rPr lang="ja-JP" altLang="en-US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毎月</a:t>
            </a:r>
            <a:r>
              <a:rPr lang="en-US" altLang="ja-JP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15</a:t>
            </a:r>
            <a:r>
              <a:rPr lang="ja-JP" altLang="en-US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日</a:t>
            </a:r>
            <a:endParaRPr lang="en-US" altLang="ja-JP" b="1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ヒラギノ角ゴ ProN W6"/>
              <a:sym typeface="ヒラギノ角ゴ ProN W6"/>
            </a:endParaRPr>
          </a:p>
          <a:p>
            <a:pPr defTabSz="584200" hangingPunct="0"/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回答者</a:t>
            </a:r>
            <a:r>
              <a:rPr lang="ja-JP" altLang="en-US" b="1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：</a:t>
            </a:r>
            <a:r>
              <a:rPr lang="ja-JP" altLang="en-US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全従業員</a:t>
            </a:r>
            <a:endParaRPr lang="en-US" altLang="ja-JP" b="1" dirty="0" smtClean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ヒラギノ角ゴ ProN W6"/>
              <a:sym typeface="ヒラギノ角ゴ ProN W6"/>
            </a:endParaRPr>
          </a:p>
          <a:p>
            <a:pPr defTabSz="584200" hangingPunct="0"/>
            <a:r>
              <a:rPr lang="ja-JP" altLang="en-US" b="1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結果確認タイミング：</a:t>
            </a:r>
            <a:r>
              <a:rPr lang="ja-JP" altLang="en-US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アラートメール受信時</a:t>
            </a:r>
            <a:endParaRPr kumimoji="0" lang="ja-JP" altLang="en-US" b="1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latin typeface="ヒラギノ角ゴ ProN W6"/>
              <a:ea typeface="ヒラギノ角ゴ ProN W6"/>
              <a:cs typeface="ヒラギノ角ゴ ProN W6"/>
              <a:sym typeface="ヒラギノ角ゴ ProN W6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83474" y="4677872"/>
            <a:ext cx="7463246" cy="12105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ja-JP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【</a:t>
            </a:r>
            <a:r>
              <a:rPr kumimoji="0" lang="ja-JP" altLang="en-US" b="1" i="0" u="none" strike="noStrike" cap="none" spc="0" normalizeH="0" baseline="0" dirty="0" smtClean="0">
                <a:ln>
                  <a:noFill/>
                </a:ln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対応</a:t>
            </a:r>
            <a:r>
              <a:rPr kumimoji="0" lang="en-US" altLang="ja-JP" b="1" i="0" u="none" strike="noStrike" cap="none" spc="0" normalizeH="0" baseline="0" dirty="0" smtClean="0">
                <a:ln>
                  <a:noFill/>
                </a:ln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】</a:t>
            </a:r>
          </a:p>
          <a:p>
            <a:pPr marL="0" marR="0" indent="0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b="1" i="0" u="none" strike="noStrike" cap="none" spc="0" normalizeH="0" baseline="0" dirty="0" smtClean="0">
                <a:ln>
                  <a:noFill/>
                </a:ln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アラート・コメント対応者：</a:t>
            </a:r>
            <a:r>
              <a:rPr kumimoji="0" lang="ja-JP" altLang="en-US" b="1" i="0" u="none" strike="noStrike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人事メンバー、各部長</a:t>
            </a:r>
            <a:endParaRPr kumimoji="0" lang="en-US" altLang="ja-JP" b="1" i="0" u="none" strike="noStrike" cap="none" spc="0" normalizeH="0" baseline="0" dirty="0" smtClean="0">
              <a:ln>
                <a:noFill/>
              </a:ln>
              <a:solidFill>
                <a:srgbClr val="FF0000"/>
              </a:solidFill>
              <a:effectLst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ヒラギノ角ゴ ProN W6"/>
              <a:sym typeface="ヒラギノ角ゴ ProN W6"/>
            </a:endParaRPr>
          </a:p>
          <a:p>
            <a:pPr marL="0" marR="0" indent="0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b="1" i="0" u="none" strike="noStrike" cap="none" spc="0" normalizeH="0" baseline="0" dirty="0" smtClean="0">
                <a:ln>
                  <a:noFill/>
                </a:ln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対応優先順位：</a:t>
            </a:r>
            <a:r>
              <a:rPr kumimoji="0" lang="ja-JP" altLang="en-US" b="1" i="0" u="none" strike="noStrike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新卒</a:t>
            </a:r>
            <a:r>
              <a:rPr kumimoji="0" lang="en-US" altLang="ja-JP" b="1" i="0" u="none" strike="noStrike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2</a:t>
            </a:r>
            <a:r>
              <a:rPr kumimoji="0" lang="ja-JP" altLang="en-US" b="1" i="0" u="none" strike="noStrike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年次までと中途</a:t>
            </a:r>
            <a:r>
              <a:rPr kumimoji="0" lang="en-US" altLang="ja-JP" b="1" i="0" u="none" strike="noStrike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1</a:t>
            </a:r>
            <a:r>
              <a:rPr kumimoji="0" lang="ja-JP" altLang="en-US" b="1" i="0" u="none" strike="noStrike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年目はコメントにも返信</a:t>
            </a:r>
            <a:endParaRPr kumimoji="0" lang="en-US" altLang="ja-JP" b="1" i="0" u="none" strike="noStrike" cap="none" spc="0" normalizeH="0" baseline="0" dirty="0" smtClean="0">
              <a:ln>
                <a:noFill/>
              </a:ln>
              <a:solidFill>
                <a:srgbClr val="FF0000"/>
              </a:solidFill>
              <a:effectLst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ヒラギノ角ゴ ProN W6"/>
              <a:sym typeface="ヒラギノ角ゴ ProN W6"/>
            </a:endParaRPr>
          </a:p>
          <a:p>
            <a:pPr marL="0" marR="0" indent="0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b="1" i="0" u="none" strike="noStrike" cap="none" spc="0" normalizeH="0" baseline="0" dirty="0" smtClean="0">
                <a:ln>
                  <a:noFill/>
                </a:ln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アラート対応期日：</a:t>
            </a:r>
            <a:r>
              <a:rPr kumimoji="0" lang="ja-JP" altLang="en-US" b="1" i="0" u="none" strike="noStrike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月末</a:t>
            </a:r>
            <a:endParaRPr kumimoji="0" lang="ja-JP" altLang="en-US" b="1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ヒラギノ角ゴ ProN W6"/>
              <a:sym typeface="ヒラギノ角ゴ ProN W6"/>
            </a:endParaRPr>
          </a:p>
        </p:txBody>
      </p:sp>
      <p:pic>
        <p:nvPicPr>
          <p:cNvPr id="9" name="Picture 14" descr="イメー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230" y="4178628"/>
            <a:ext cx="2305050" cy="248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四角形吹き出し 9"/>
          <p:cNvSpPr/>
          <p:nvPr/>
        </p:nvSpPr>
        <p:spPr>
          <a:xfrm>
            <a:off x="6394228" y="2139087"/>
            <a:ext cx="2325315" cy="471924"/>
          </a:xfrm>
          <a:prstGeom prst="wedgeRectCallout">
            <a:avLst>
              <a:gd name="adj1" fmla="val -63810"/>
              <a:gd name="adj2" fmla="val 18036"/>
            </a:avLst>
          </a:prstGeom>
          <a:solidFill>
            <a:schemeClr val="bg1"/>
          </a:solidFill>
          <a:ln w="38100" cap="flat">
            <a:solidFill>
              <a:srgbClr val="DA4747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spc="0" normalizeH="0" baseline="0" dirty="0" smtClean="0">
                <a:ln>
                  <a:noFill/>
                </a:ln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3"/>
              </a:rPr>
              <a:t>貴社の管理方法を</a:t>
            </a:r>
            <a:endParaRPr kumimoji="0" lang="en-US" altLang="ja-JP" sz="1200" b="0" i="0" u="none" strike="noStrike" cap="none" spc="0" normalizeH="0" baseline="0" dirty="0" smtClean="0">
              <a:ln>
                <a:noFill/>
              </a:ln>
              <a:effectLst/>
              <a:uFillTx/>
              <a:latin typeface="游ゴシック" panose="020B0400000000000000" pitchFamily="50" charset="-128"/>
              <a:ea typeface="游ゴシック" panose="020B0400000000000000" pitchFamily="50" charset="-128"/>
              <a:sym typeface="ヒラギノ角ゴ ProN W3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2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3"/>
              </a:rPr>
              <a:t>ご記入ください。</a:t>
            </a:r>
            <a:endParaRPr kumimoji="0" lang="ja-JP" altLang="en-US" sz="1200" b="0" i="0" u="none" strike="noStrike" cap="none" spc="0" normalizeH="0" baseline="0" dirty="0">
              <a:ln>
                <a:noFill/>
              </a:ln>
              <a:effectLst/>
              <a:uFillTx/>
              <a:latin typeface="游ゴシック" panose="020B0400000000000000" pitchFamily="50" charset="-128"/>
              <a:ea typeface="游ゴシック" panose="020B0400000000000000" pitchFamily="50" charset="-128"/>
              <a:sym typeface="ヒラギノ角ゴ ProN W3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332411" y="1653806"/>
            <a:ext cx="2055223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584200" hangingPunct="0"/>
            <a:r>
              <a:rPr lang="ja-JP" altLang="en-US" sz="1400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  <a:hlinkClick r:id="rId3"/>
              </a:rPr>
              <a:t>各権限の機能対応表</a:t>
            </a:r>
            <a:endParaRPr kumimoji="0" lang="ja-JP" altLang="en-US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ヒラギノ角ゴ ProN W6"/>
              <a:sym typeface="ヒラギノ角ゴ ProN W6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83474" y="999762"/>
            <a:ext cx="5355761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ja-JP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【Geppo</a:t>
            </a:r>
            <a:r>
              <a:rPr lang="ja-JP" altLang="en-US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管理画面</a:t>
            </a:r>
            <a:r>
              <a:rPr kumimoji="0" lang="en-US" altLang="ja-JP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URL】</a:t>
            </a:r>
          </a:p>
          <a:p>
            <a:pPr marL="0" marR="0" indent="0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b="1" dirty="0" smtClean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○○○○</a:t>
            </a:r>
            <a:endParaRPr kumimoji="0" lang="ja-JP" altLang="en-US" b="1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ヒラギノ角ゴ ProN W6"/>
              <a:sym typeface="ヒラギノ角ゴ ProN W6"/>
            </a:endParaRPr>
          </a:p>
        </p:txBody>
      </p:sp>
      <p:sp>
        <p:nvSpPr>
          <p:cNvPr id="11" name="四角形吹き出し 10"/>
          <p:cNvSpPr/>
          <p:nvPr/>
        </p:nvSpPr>
        <p:spPr>
          <a:xfrm>
            <a:off x="6394228" y="1114428"/>
            <a:ext cx="3034999" cy="841256"/>
          </a:xfrm>
          <a:prstGeom prst="wedgeRectCallout">
            <a:avLst>
              <a:gd name="adj1" fmla="val -61714"/>
              <a:gd name="adj2" fmla="val -17970"/>
            </a:avLst>
          </a:prstGeom>
          <a:solidFill>
            <a:schemeClr val="bg1"/>
          </a:solidFill>
          <a:ln w="38100" cap="flat">
            <a:solidFill>
              <a:srgbClr val="DA4747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spc="0" normalizeH="0" baseline="0" dirty="0" smtClean="0">
                <a:ln>
                  <a:noFill/>
                </a:ln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3"/>
              </a:rPr>
              <a:t>貴社の管理画面</a:t>
            </a:r>
            <a:r>
              <a:rPr kumimoji="0" lang="en-US" altLang="ja-JP" sz="1200" b="0" i="0" u="none" strike="noStrike" cap="none" spc="0" normalizeH="0" baseline="0" dirty="0" smtClean="0">
                <a:ln>
                  <a:noFill/>
                </a:ln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3"/>
              </a:rPr>
              <a:t>URL</a:t>
            </a:r>
            <a:r>
              <a:rPr kumimoji="0" lang="ja-JP" altLang="en-US" sz="1200" b="0" i="0" u="none" strike="noStrike" cap="none" spc="0" normalizeH="0" baseline="0" dirty="0" smtClean="0">
                <a:ln>
                  <a:noFill/>
                </a:ln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3"/>
              </a:rPr>
              <a:t>を</a:t>
            </a:r>
            <a:endParaRPr kumimoji="0" lang="en-US" altLang="ja-JP" sz="1200" b="0" i="0" u="none" strike="noStrike" cap="none" spc="0" normalizeH="0" baseline="0" dirty="0" smtClean="0">
              <a:ln>
                <a:noFill/>
              </a:ln>
              <a:effectLst/>
              <a:uFillTx/>
              <a:latin typeface="游ゴシック" panose="020B0400000000000000" pitchFamily="50" charset="-128"/>
              <a:ea typeface="游ゴシック" panose="020B0400000000000000" pitchFamily="50" charset="-128"/>
              <a:sym typeface="ヒラギノ角ゴ ProN W3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2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3"/>
              </a:rPr>
              <a:t>ご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3"/>
              </a:rPr>
              <a:t>記入</a:t>
            </a:r>
            <a:r>
              <a:rPr lang="ja-JP" altLang="en-US" sz="12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3"/>
              </a:rPr>
              <a:t>ください。</a:t>
            </a:r>
            <a:endParaRPr lang="en-US" altLang="ja-JP" sz="1200" dirty="0" smtClean="0">
              <a:latin typeface="游ゴシック" panose="020B0400000000000000" pitchFamily="50" charset="-128"/>
              <a:ea typeface="游ゴシック" panose="020B0400000000000000" pitchFamily="50" charset="-128"/>
              <a:sym typeface="ヒラギノ角ゴ ProN W3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spc="0" normalizeH="0" baseline="0" dirty="0" smtClean="0">
                <a:ln>
                  <a:noFill/>
                </a:ln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3"/>
              </a:rPr>
              <a:t>また、新任の</a:t>
            </a:r>
            <a:r>
              <a:rPr kumimoji="0" lang="ja-JP" altLang="en-US" sz="1200" b="0" i="0" u="none" strike="noStrike" cap="none" spc="0" normalizeH="0" baseline="0" dirty="0">
                <a:ln>
                  <a:noFill/>
                </a:ln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3"/>
              </a:rPr>
              <a:t>方</a:t>
            </a:r>
            <a:r>
              <a:rPr kumimoji="0" lang="ja-JP" altLang="en-US" sz="1200" b="0" i="0" u="none" strike="noStrike" cap="none" spc="0" normalizeH="0" baseline="0" dirty="0" smtClean="0">
                <a:ln>
                  <a:noFill/>
                </a:ln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3"/>
              </a:rPr>
              <a:t>の「全体管理者」権限を付与したアカウントを作成してください。</a:t>
            </a:r>
            <a:endParaRPr kumimoji="0" lang="ja-JP" altLang="en-US" sz="1200" b="0" i="0" u="none" strike="noStrike" cap="none" spc="0" normalizeH="0" baseline="0" dirty="0">
              <a:ln>
                <a:noFill/>
              </a:ln>
              <a:effectLst/>
              <a:uFillTx/>
              <a:latin typeface="游ゴシック" panose="020B0400000000000000" pitchFamily="50" charset="-128"/>
              <a:ea typeface="游ゴシック" panose="020B0400000000000000" pitchFamily="50" charset="-128"/>
              <a:sym typeface="ヒラギノ角ゴ ProN W3"/>
            </a:endParaRPr>
          </a:p>
        </p:txBody>
      </p:sp>
    </p:spTree>
    <p:extLst>
      <p:ext uri="{BB962C8B-B14F-4D97-AF65-F5344CB8AC3E}">
        <p14:creationId xmlns:p14="http://schemas.microsoft.com/office/powerpoint/2010/main" val="102991447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３．毎月のタスク</a:t>
            </a:r>
            <a:endParaRPr kumimoji="1" lang="ja-JP" altLang="en-US" dirty="0"/>
          </a:p>
        </p:txBody>
      </p:sp>
      <p:sp>
        <p:nvSpPr>
          <p:cNvPr id="5" name="テキスト ボックス 26"/>
          <p:cNvSpPr txBox="1"/>
          <p:nvPr/>
        </p:nvSpPr>
        <p:spPr>
          <a:xfrm>
            <a:off x="505085" y="1151991"/>
            <a:ext cx="8939359" cy="45243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ja-JP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【</a:t>
            </a:r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配信前準備</a:t>
            </a:r>
            <a:r>
              <a:rPr lang="en-US" altLang="ja-JP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】</a:t>
            </a:r>
          </a:p>
          <a:p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１．</a:t>
            </a:r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  <a:hlinkClick r:id="rId2"/>
              </a:rPr>
              <a:t>組織、従業員</a:t>
            </a:r>
            <a:r>
              <a:rPr lang="en-US" altLang="ja-JP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  <a:hlinkClick r:id="rId2"/>
              </a:rPr>
              <a:t>csv</a:t>
            </a:r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  <a:hlinkClick r:id="rId2"/>
              </a:rPr>
              <a:t>アップロード</a:t>
            </a:r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（組織変更や新規参入者、退職者がいる場合）</a:t>
            </a:r>
            <a:endParaRPr lang="en-US" altLang="ja-JP" sz="1600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２．</a:t>
            </a:r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  <a:hlinkClick r:id="rId3"/>
              </a:rPr>
              <a:t>追加</a:t>
            </a:r>
            <a:r>
              <a:rPr lang="ja-JP" altLang="en-US" sz="1600" b="1" dirty="0" smtClean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  <a:hlinkClick r:id="rId3"/>
              </a:rPr>
              <a:t>質問</a:t>
            </a:r>
            <a:r>
              <a:rPr lang="ja-JP" altLang="en-US" sz="1600" b="1" dirty="0" smtClean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など</a:t>
            </a:r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の各種設定</a:t>
            </a:r>
            <a:endParaRPr lang="en-US" altLang="ja-JP" sz="1600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endParaRPr lang="en-US" altLang="ja-JP" sz="1600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endParaRPr lang="en-US" altLang="ja-JP" sz="1600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r>
              <a:rPr lang="en-US" altLang="ja-JP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【</a:t>
            </a:r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配信後</a:t>
            </a:r>
            <a:r>
              <a:rPr lang="en-US" altLang="ja-JP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】</a:t>
            </a:r>
          </a:p>
          <a:p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１．未回答者へのリマインド（自動</a:t>
            </a:r>
            <a:r>
              <a:rPr lang="ja-JP" altLang="en-US" sz="1600" b="1" dirty="0" smtClean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で配信日から</a:t>
            </a:r>
            <a:r>
              <a:rPr lang="en-US" altLang="ja-JP" sz="1600" b="1" dirty="0" smtClean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2</a:t>
            </a:r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営業日ごと計</a:t>
            </a:r>
            <a:r>
              <a:rPr lang="en-US" altLang="ja-JP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4</a:t>
            </a:r>
            <a:r>
              <a:rPr lang="ja-JP" altLang="en-US" sz="1600" b="1" dirty="0" smtClean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回メール</a:t>
            </a:r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が送信されます。）</a:t>
            </a:r>
            <a:endParaRPr lang="en-US" altLang="ja-JP" sz="1600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２．</a:t>
            </a:r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  <a:hlinkClick r:id="rId4"/>
              </a:rPr>
              <a:t>各種レポートにて</a:t>
            </a:r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、個人の</a:t>
            </a:r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  <a:hlinkClick r:id="rId5"/>
              </a:rPr>
              <a:t>アラート</a:t>
            </a:r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や組織などの状況を確認</a:t>
            </a:r>
            <a:endParaRPr lang="en-US" altLang="ja-JP" sz="1600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３</a:t>
            </a:r>
            <a:r>
              <a:rPr lang="ja-JP" altLang="en-US" sz="1600" b="1" dirty="0" smtClean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．</a:t>
            </a:r>
            <a:r>
              <a:rPr lang="ja-JP" altLang="en-US" sz="1600" b="1" dirty="0" smtClean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  <a:hlinkClick r:id="rId6"/>
              </a:rPr>
              <a:t>ダッシュボード</a:t>
            </a:r>
            <a:r>
              <a:rPr lang="ja-JP" altLang="en-US" sz="1600" b="1" dirty="0" smtClean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を確認し、アラート</a:t>
            </a:r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が出た従業員などへの対応の検討と実施</a:t>
            </a:r>
            <a:endParaRPr lang="en-US" altLang="ja-JP" sz="1600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４．</a:t>
            </a:r>
            <a:r>
              <a:rPr lang="ja-JP" altLang="en-US" sz="1600" b="1" dirty="0" smtClean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面談など</a:t>
            </a:r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の対応記録を</a:t>
            </a:r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  <a:hlinkClick r:id="rId7"/>
              </a:rPr>
              <a:t>アラート</a:t>
            </a:r>
            <a:r>
              <a:rPr lang="ja-JP" altLang="en-US" sz="1600" b="1" dirty="0" smtClean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  <a:hlinkClick r:id="rId7"/>
              </a:rPr>
              <a:t>対応管理</a:t>
            </a:r>
            <a:r>
              <a:rPr lang="ja-JP" altLang="en-US" sz="1600" b="1" dirty="0" smtClean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に</a:t>
            </a:r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入力　</a:t>
            </a:r>
            <a:endParaRPr lang="en-US" altLang="ja-JP" sz="1600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endParaRPr lang="en-US" altLang="ja-JP" sz="1600" b="1" dirty="0" smtClean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endParaRPr lang="en-US" altLang="ja-JP" sz="1600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r>
              <a:rPr lang="en-US" altLang="ja-JP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【</a:t>
            </a:r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定期的に</a:t>
            </a:r>
            <a:r>
              <a:rPr lang="en-US" altLang="ja-JP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】</a:t>
            </a:r>
          </a:p>
          <a:p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１．結果を回答者や現場の上長、経営層へ報告</a:t>
            </a:r>
            <a:endParaRPr lang="en-US" altLang="ja-JP" sz="1600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　　報告内容</a:t>
            </a:r>
            <a:r>
              <a:rPr lang="ja-JP" altLang="en-US" sz="1600" b="1" dirty="0" smtClean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：回答率、全体のスコア平均、アラート対応数　等</a:t>
            </a:r>
            <a:endParaRPr lang="en-US" altLang="ja-JP" sz="1600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r>
              <a:rPr lang="ja-JP" altLang="en-US" sz="1600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　　報告フォーマット</a:t>
            </a:r>
            <a:r>
              <a:rPr lang="ja-JP" altLang="en-US" sz="1600" b="1" dirty="0" smtClean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：○○</a:t>
            </a:r>
            <a:endParaRPr lang="en-US" altLang="ja-JP" sz="1600" b="1" dirty="0" smtClean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endParaRPr lang="en-US" altLang="ja-JP" sz="1600" b="1" dirty="0" smtClean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r>
              <a:rPr lang="ja-JP" altLang="en-US" sz="1600" b="1" dirty="0" smtClean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実際の操作方法→</a:t>
            </a:r>
            <a:r>
              <a:rPr lang="en-US" altLang="ja-JP" sz="1600" b="1" dirty="0" smtClean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  <a:hlinkClick r:id="rId8"/>
              </a:rPr>
              <a:t>Geppo</a:t>
            </a:r>
            <a:r>
              <a:rPr lang="ja-JP" altLang="en-US" sz="1600" b="1" dirty="0" smtClean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  <a:hlinkClick r:id="rId8"/>
              </a:rPr>
              <a:t>の使い方基本編</a:t>
            </a:r>
            <a:endParaRPr lang="en-US" altLang="ja-JP" sz="1600" b="1" dirty="0" smtClean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</p:txBody>
      </p:sp>
      <p:pic>
        <p:nvPicPr>
          <p:cNvPr id="7" name="Picture 13" descr="https://lh5.googleusercontent.com/q_tCCCSG4bK9L0FfiIk1uP5-z4C4bPaO7KQ9itWWQ-BPC17X3WMiviCF38a7aYF7Keda3BvJj-hccbJ5fxB0Gi3QpZqxcz0SwcReLnPotdO2IZ3C0Gbga8mR8GCEtqqQ8AEvn44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637284"/>
            <a:ext cx="499338" cy="499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https://lh4.googleusercontent.com/AX7wP2JL_FfXOWKVP1dex0QmuISAOf69LtgcYex_ENOhw-xq-YseMdCigG6GUw1cbW3Iro8iYXofU_BK6_49wrbVlkDoNl3VRo_WOwlNSm3aG2H29A2dTAFYAl4bj_1WEeROR1Y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348" y="5956462"/>
            <a:ext cx="592183" cy="592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https://lh4.googleusercontent.com/61K4g-ePWY2RMX9HTxRaELQG8g-pKIsJ7QzygG03MQtSE_fKr4fRIQ5lXHCP23jn0UxMa4Hsj1xa3IfQK9Lb7kpZ-60XpVnzqUE8V0PizW2RV4GF2ntDNAdamlu-6pJNdKPgpjA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5141" y="5560856"/>
            <a:ext cx="465138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lh6.googleusercontent.com/zlqG3F6Wr2X020-mVQyKRoFiqva31e5TBl7l_KBJfa8-snqpGMw3XJ7zPSXJEUX4bDLOTdXWdKmOWWedWbRhXA_FixfphlLEM2YYj3IveNWSgVmaPH22Nk6HWr_WRUxxW5OlEMA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9889" y="6025994"/>
            <a:ext cx="536232" cy="536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9" descr="https://lh6.googleusercontent.com/Yh_5gdx39BWtgyfmnxVEx4UW4MKCnyNO2it7UkbbQMKC82ETYzApjnSvaxRZwnlKDVwGPg1Ib5lb9Z3J3EQzWhaYozLLobV9Wx4inkwhfGrBv-CYdmRr8EClvvf2LO8I6434aF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566" y="5475179"/>
            <a:ext cx="536232" cy="536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四角形吹き出し 11"/>
          <p:cNvSpPr/>
          <p:nvPr/>
        </p:nvSpPr>
        <p:spPr>
          <a:xfrm>
            <a:off x="6655977" y="4854695"/>
            <a:ext cx="3045372" cy="471924"/>
          </a:xfrm>
          <a:prstGeom prst="wedgeRectCallout">
            <a:avLst>
              <a:gd name="adj1" fmla="val -63239"/>
              <a:gd name="adj2" fmla="val -44705"/>
            </a:avLst>
          </a:prstGeom>
          <a:solidFill>
            <a:schemeClr val="bg1"/>
          </a:solidFill>
          <a:ln w="38100" cap="flat">
            <a:solidFill>
              <a:srgbClr val="DA4747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0" i="0" u="none" strike="noStrike" cap="none" spc="0" normalizeH="0" baseline="0" dirty="0" smtClean="0">
                <a:ln>
                  <a:noFill/>
                </a:ln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3"/>
              </a:rPr>
              <a:t>貴社の報告フォーマットなどがあれば</a:t>
            </a:r>
            <a:endParaRPr kumimoji="0" lang="en-US" altLang="ja-JP" sz="1200" b="0" i="0" u="none" strike="noStrike" cap="none" spc="0" normalizeH="0" baseline="0" dirty="0" smtClean="0">
              <a:ln>
                <a:noFill/>
              </a:ln>
              <a:effectLst/>
              <a:uFillTx/>
              <a:latin typeface="游ゴシック" panose="020B0400000000000000" pitchFamily="50" charset="-128"/>
              <a:ea typeface="游ゴシック" panose="020B0400000000000000" pitchFamily="50" charset="-128"/>
              <a:sym typeface="ヒラギノ角ゴ ProN W3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200" dirty="0" smtClean="0">
                <a:latin typeface="游ゴシック" panose="020B0400000000000000" pitchFamily="50" charset="-128"/>
                <a:ea typeface="游ゴシック" panose="020B0400000000000000" pitchFamily="50" charset="-128"/>
                <a:sym typeface="ヒラギノ角ゴ ProN W3"/>
              </a:rPr>
              <a:t>ご記入ください。</a:t>
            </a:r>
            <a:endParaRPr kumimoji="0" lang="ja-JP" altLang="en-US" sz="1200" b="0" i="0" u="none" strike="noStrike" cap="none" spc="0" normalizeH="0" baseline="0" dirty="0">
              <a:ln>
                <a:noFill/>
              </a:ln>
              <a:effectLst/>
              <a:uFillTx/>
              <a:latin typeface="游ゴシック" panose="020B0400000000000000" pitchFamily="50" charset="-128"/>
              <a:ea typeface="游ゴシック" panose="020B0400000000000000" pitchFamily="50" charset="-128"/>
              <a:sym typeface="ヒラギノ角ゴ ProN W3"/>
            </a:endParaRPr>
          </a:p>
        </p:txBody>
      </p:sp>
    </p:spTree>
    <p:extLst>
      <p:ext uri="{BB962C8B-B14F-4D97-AF65-F5344CB8AC3E}">
        <p14:creationId xmlns:p14="http://schemas.microsoft.com/office/powerpoint/2010/main" val="85996628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コミュニティ</a:t>
            </a:r>
            <a:endParaRPr kumimoji="1" lang="ja-JP" altLang="en-US" dirty="0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22" t="34721" r="33947" b="32683"/>
          <a:stretch/>
        </p:blipFill>
        <p:spPr>
          <a:xfrm>
            <a:off x="3103005" y="2880353"/>
            <a:ext cx="3847255" cy="2691145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1214202" y="1348372"/>
            <a:ext cx="7128610" cy="1112375"/>
          </a:xfrm>
          <a:prstGeom prst="rect">
            <a:avLst/>
          </a:prstGeom>
          <a:solidFill>
            <a:srgbClr val="00BEB4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27910" y="1434849"/>
            <a:ext cx="7114902" cy="10259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b="1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ユーザー様同士がナレッジ共有・交流できる場</a:t>
            </a:r>
            <a:r>
              <a:rPr lang="ja-JP" altLang="en-US" sz="2000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を</a:t>
            </a:r>
            <a:endParaRPr lang="en-US" altLang="ja-JP" sz="2000" b="1" dirty="0" smtClean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ヒラギノ角ゴ ProN W6"/>
              <a:sym typeface="ヒラギノ角ゴ ProN W6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2000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ご用意しております！</a:t>
            </a:r>
            <a:endParaRPr lang="en-US" altLang="ja-JP" sz="2000" b="1" dirty="0" smtClean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ヒラギノ角ゴ ProN W6"/>
              <a:sym typeface="ヒラギノ角ゴ ProN W6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b="1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ヒラギノ角ゴ ProN W6"/>
                <a:sym typeface="ヒラギノ角ゴ ProN W6"/>
              </a:rPr>
              <a:t>ぜひ参加し、他社事例も参考にしてみてください。</a:t>
            </a:r>
            <a:endParaRPr kumimoji="0" lang="ja-JP" altLang="en-US" sz="2000" b="1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ヒラギノ角ゴ ProN W6"/>
              <a:sym typeface="ヒラギノ角ゴ ProN W6"/>
            </a:endParaRPr>
          </a:p>
        </p:txBody>
      </p:sp>
      <p:pic>
        <p:nvPicPr>
          <p:cNvPr id="15" name="グラフィックス 4" descr="女性のプロフィール 単色塗りつぶし">
            <a:extLst>
              <a:ext uri="{FF2B5EF4-FFF2-40B4-BE49-F238E27FC236}">
                <a16:creationId xmlns:a16="http://schemas.microsoft.com/office/drawing/2014/main" id="{D02ED7DB-9D9B-4AAC-AFBC-8499E2971F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4112233" y="5373189"/>
            <a:ext cx="914400" cy="914400"/>
          </a:xfrm>
          <a:prstGeom prst="rect">
            <a:avLst/>
          </a:prstGeom>
        </p:spPr>
      </p:pic>
      <p:pic>
        <p:nvPicPr>
          <p:cNvPr id="16" name="グラフィックス 18" descr="男性のプロフィール 枠線">
            <a:extLst>
              <a:ext uri="{FF2B5EF4-FFF2-40B4-BE49-F238E27FC236}">
                <a16:creationId xmlns:a16="http://schemas.microsoft.com/office/drawing/2014/main" id="{07ABCAF6-8B94-490C-A7F6-E4A09C4370F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3474720" y="5373189"/>
            <a:ext cx="914400" cy="914400"/>
          </a:xfrm>
          <a:prstGeom prst="rect">
            <a:avLst/>
          </a:prstGeom>
        </p:spPr>
      </p:pic>
      <p:pic>
        <p:nvPicPr>
          <p:cNvPr id="22" name="グラフィックス 6" descr="女性のプロフィール 枠線">
            <a:extLst>
              <a:ext uri="{FF2B5EF4-FFF2-40B4-BE49-F238E27FC236}">
                <a16:creationId xmlns:a16="http://schemas.microsoft.com/office/drawing/2014/main" id="{4366841C-7A1D-4330-BC70-922EF3375376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4749746" y="5365311"/>
            <a:ext cx="914400" cy="914400"/>
          </a:xfrm>
          <a:prstGeom prst="rect">
            <a:avLst/>
          </a:prstGeom>
        </p:spPr>
      </p:pic>
      <p:pic>
        <p:nvPicPr>
          <p:cNvPr id="23" name="グラフィックス 8" descr="男性のプロフィール 単色塗りつぶし">
            <a:extLst>
              <a:ext uri="{FF2B5EF4-FFF2-40B4-BE49-F238E27FC236}">
                <a16:creationId xmlns:a16="http://schemas.microsoft.com/office/drawing/2014/main" id="{3642FF21-1F9B-422F-9CA3-EEF9D4A0CF8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5387258" y="5373189"/>
            <a:ext cx="914400" cy="914400"/>
          </a:xfrm>
          <a:prstGeom prst="rect">
            <a:avLst/>
          </a:prstGeom>
        </p:spPr>
      </p:pic>
      <p:sp>
        <p:nvSpPr>
          <p:cNvPr id="25" name="円形吹き出し 24"/>
          <p:cNvSpPr/>
          <p:nvPr/>
        </p:nvSpPr>
        <p:spPr>
          <a:xfrm>
            <a:off x="6283738" y="5186371"/>
            <a:ext cx="757646" cy="313509"/>
          </a:xfrm>
          <a:prstGeom prst="wedgeEllipseCallout">
            <a:avLst/>
          </a:prstGeom>
          <a:solidFill>
            <a:srgbClr val="40404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26" name="円形吹き出し 25"/>
          <p:cNvSpPr/>
          <p:nvPr/>
        </p:nvSpPr>
        <p:spPr>
          <a:xfrm>
            <a:off x="6630294" y="5682134"/>
            <a:ext cx="757646" cy="313509"/>
          </a:xfrm>
          <a:prstGeom prst="wedgeEllipseCallout">
            <a:avLst>
              <a:gd name="adj1" fmla="val -54166"/>
              <a:gd name="adj2" fmla="val 48612"/>
            </a:avLst>
          </a:prstGeom>
          <a:solidFill>
            <a:schemeClr val="bg1"/>
          </a:solidFill>
          <a:ln w="12700" cap="flat">
            <a:solidFill>
              <a:srgbClr val="40404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27" name="円形吹き出し 26"/>
          <p:cNvSpPr/>
          <p:nvPr/>
        </p:nvSpPr>
        <p:spPr>
          <a:xfrm>
            <a:off x="2498872" y="5186370"/>
            <a:ext cx="757646" cy="313509"/>
          </a:xfrm>
          <a:prstGeom prst="wedgeEllipseCallout">
            <a:avLst>
              <a:gd name="adj1" fmla="val 33190"/>
              <a:gd name="adj2" fmla="val 62501"/>
            </a:avLst>
          </a:prstGeom>
          <a:solidFill>
            <a:schemeClr val="bg1"/>
          </a:solidFill>
          <a:ln w="12700" cap="flat">
            <a:solidFill>
              <a:srgbClr val="40404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28" name="円形吹き出し 27"/>
          <p:cNvSpPr/>
          <p:nvPr/>
        </p:nvSpPr>
        <p:spPr>
          <a:xfrm>
            <a:off x="2418562" y="5769741"/>
            <a:ext cx="757646" cy="313509"/>
          </a:xfrm>
          <a:prstGeom prst="wedgeEllipseCallout">
            <a:avLst>
              <a:gd name="adj1" fmla="val 64225"/>
              <a:gd name="adj2" fmla="val 31945"/>
            </a:avLst>
          </a:prstGeom>
          <a:solidFill>
            <a:srgbClr val="40404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</p:spTree>
    <p:extLst>
      <p:ext uri="{BB962C8B-B14F-4D97-AF65-F5344CB8AC3E}">
        <p14:creationId xmlns:p14="http://schemas.microsoft.com/office/powerpoint/2010/main" val="285147296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ご案内</a:t>
            </a:r>
            <a:endParaRPr kumimoji="1" lang="ja-JP" altLang="en-US" dirty="0"/>
          </a:p>
        </p:txBody>
      </p:sp>
      <p:sp>
        <p:nvSpPr>
          <p:cNvPr id="4" name="テキスト ボックス 26"/>
          <p:cNvSpPr txBox="1"/>
          <p:nvPr/>
        </p:nvSpPr>
        <p:spPr>
          <a:xfrm>
            <a:off x="937955" y="3546530"/>
            <a:ext cx="7801096" cy="9233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ja-JP" altLang="en-US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３．テクニカルサポート</a:t>
            </a:r>
            <a:endParaRPr lang="en-US" altLang="ja-JP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r>
              <a:rPr lang="ja-JP" altLang="en-US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　　カスタマーサクセスチーム担当者が、</a:t>
            </a:r>
            <a:endParaRPr lang="en-US" altLang="ja-JP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r>
              <a:rPr lang="ja-JP" altLang="en-US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　　データの登録や管理画面の使用方法などご案内させていただきます。</a:t>
            </a:r>
            <a:endParaRPr lang="en-US" altLang="ja-JP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</p:txBody>
      </p:sp>
      <p:sp>
        <p:nvSpPr>
          <p:cNvPr id="5" name="テキスト ボックス 26"/>
          <p:cNvSpPr txBox="1"/>
          <p:nvPr/>
        </p:nvSpPr>
        <p:spPr>
          <a:xfrm>
            <a:off x="937955" y="1538633"/>
            <a:ext cx="6515101" cy="9233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ja-JP" altLang="en-US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１．</a:t>
            </a:r>
            <a:r>
              <a:rPr lang="en-US" altLang="ja-JP" b="1" dirty="0" err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Geppo</a:t>
            </a:r>
            <a:r>
              <a:rPr lang="ja-JP" altLang="en-US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ヘルプサイト　</a:t>
            </a:r>
            <a:endParaRPr lang="en-US" altLang="ja-JP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r>
              <a:rPr lang="ja-JP" altLang="en-US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　　</a:t>
            </a:r>
            <a:r>
              <a:rPr lang="en-US" altLang="ja-JP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  <a:hlinkClick r:id="rId2"/>
              </a:rPr>
              <a:t>https://support.geppo.jp/knowledge</a:t>
            </a:r>
            <a:endParaRPr lang="en-US" altLang="ja-JP" b="1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r>
              <a:rPr lang="ja-JP" altLang="en-US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　　</a:t>
            </a:r>
            <a:r>
              <a:rPr lang="en-US" altLang="ja-JP" b="1" dirty="0" err="1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Geppo</a:t>
            </a:r>
            <a:r>
              <a:rPr lang="ja-JP" altLang="en-US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メニューの「ヘルプ」からご覧いただけます。</a:t>
            </a:r>
            <a:endParaRPr lang="en-US" altLang="ja-JP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</p:txBody>
      </p:sp>
      <p:sp>
        <p:nvSpPr>
          <p:cNvPr id="6" name="テキスト ボックス 26"/>
          <p:cNvSpPr txBox="1"/>
          <p:nvPr/>
        </p:nvSpPr>
        <p:spPr>
          <a:xfrm>
            <a:off x="937955" y="2624137"/>
            <a:ext cx="6515101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ja-JP" altLang="en-US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２．お問合せ窓口</a:t>
            </a:r>
            <a:endParaRPr lang="en-US" altLang="ja-JP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r>
              <a:rPr lang="ja-JP" altLang="en-US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　　メール：</a:t>
            </a:r>
            <a:r>
              <a:rPr lang="en-US" altLang="ja-JP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  <a:hlinkClick r:id="rId3"/>
              </a:rPr>
              <a:t>support@geppo.jp</a:t>
            </a:r>
            <a:endParaRPr lang="en-US" altLang="ja-JP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</p:txBody>
      </p:sp>
      <p:sp>
        <p:nvSpPr>
          <p:cNvPr id="7" name="テキスト ボックス 26"/>
          <p:cNvSpPr txBox="1"/>
          <p:nvPr/>
        </p:nvSpPr>
        <p:spPr>
          <a:xfrm>
            <a:off x="937955" y="4588236"/>
            <a:ext cx="6515101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ja-JP" altLang="en-US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４．</a:t>
            </a:r>
            <a:r>
              <a:rPr lang="en-US" altLang="ja-JP" b="1" dirty="0" err="1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Geppo</a:t>
            </a:r>
            <a:r>
              <a:rPr lang="ja-JP" altLang="en-US" b="1" dirty="0">
                <a:solidFill>
                  <a:srgbClr val="37474F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の導入事例もぜひご参考ください。</a:t>
            </a:r>
            <a:endParaRPr lang="en-US" altLang="ja-JP" b="1" dirty="0">
              <a:solidFill>
                <a:srgbClr val="37474F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  <a:p>
            <a:r>
              <a:rPr lang="ja-JP" altLang="en-US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　　</a:t>
            </a:r>
            <a:r>
              <a:rPr lang="en-US" altLang="ja-JP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  <a:hlinkClick r:id="rId4"/>
              </a:rPr>
              <a:t>https://</a:t>
            </a:r>
            <a:r>
              <a:rPr lang="en-US" altLang="ja-JP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  <a:hlinkClick r:id="rId4"/>
              </a:rPr>
              <a:t>www.geppo.jp/blog</a:t>
            </a:r>
            <a:r>
              <a:rPr lang="ja-JP" altLang="en-US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源真ゴシック Bold" panose="020B0602020203020207" pitchFamily="50" charset="-128"/>
              </a:rPr>
              <a:t>　</a:t>
            </a:r>
            <a:endParaRPr lang="ja-JP" altLang="en-US" b="1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源真ゴシック Bold" panose="020B06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0416330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B85C2E70-6789-4769-86DC-C195E0DCD70A}"/>
              </a:ext>
            </a:extLst>
          </p:cNvPr>
          <p:cNvGrpSpPr/>
          <p:nvPr/>
        </p:nvGrpSpPr>
        <p:grpSpPr>
          <a:xfrm>
            <a:off x="2043514" y="2708946"/>
            <a:ext cx="5818979" cy="1490586"/>
            <a:chOff x="4172535" y="4062723"/>
            <a:chExt cx="10194021" cy="2383650"/>
          </a:xfrm>
        </p:grpSpPr>
        <p:pic>
          <p:nvPicPr>
            <p:cNvPr id="5" name="イメージ" descr="イメージ">
              <a:extLst>
                <a:ext uri="{FF2B5EF4-FFF2-40B4-BE49-F238E27FC236}">
                  <a16:creationId xmlns:a16="http://schemas.microsoft.com/office/drawing/2014/main" id="{55CA24A9-382F-42C1-8A42-63C0EF9F67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72535" y="4328372"/>
              <a:ext cx="3107872" cy="1771632"/>
            </a:xfrm>
            <a:prstGeom prst="rect">
              <a:avLst/>
            </a:prstGeom>
            <a:ln w="12700">
              <a:miter lim="400000"/>
            </a:ln>
          </p:spPr>
        </p:pic>
        <p:sp>
          <p:nvSpPr>
            <p:cNvPr id="6" name="正方形/長方形 22">
              <a:extLst>
                <a:ext uri="{FF2B5EF4-FFF2-40B4-BE49-F238E27FC236}">
                  <a16:creationId xmlns:a16="http://schemas.microsoft.com/office/drawing/2014/main" id="{0EE634C7-1925-428B-B800-400B5A2C7814}"/>
                </a:ext>
              </a:extLst>
            </p:cNvPr>
            <p:cNvSpPr txBox="1"/>
            <p:nvPr/>
          </p:nvSpPr>
          <p:spPr>
            <a:xfrm>
              <a:off x="8388735" y="4218047"/>
              <a:ext cx="5977821" cy="2228326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lIns="48767" tIns="48767" rIns="48767" bIns="48767">
              <a:spAutoFit/>
            </a:bodyPr>
            <a:lstStyle>
              <a:lvl1pPr algn="l" defTabSz="650240">
                <a:lnSpc>
                  <a:spcPct val="170000"/>
                </a:lnSpc>
                <a:defRPr sz="1400">
                  <a:solidFill>
                    <a:srgbClr val="5E5E5E"/>
                  </a:solidFill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rPr sz="825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リクルートとサイバーエージェントの新規事業開発プログラムによって2017年7月に生まれたHRテクノロジーカンパニーです。リクルートが持つ人材領域での知見や顧客接点と、サイバーエージェントが培ってきた関連ツールの運用ノウハウを最大限に活かし、「Geppo」およびその他関連サービスの開発・販売・ソリューション提供などを行うことで、人材・労働面の課題解決を支援してまいります。</a:t>
              </a:r>
            </a:p>
          </p:txBody>
        </p:sp>
        <p:sp>
          <p:nvSpPr>
            <p:cNvPr id="7" name="線">
              <a:extLst>
                <a:ext uri="{FF2B5EF4-FFF2-40B4-BE49-F238E27FC236}">
                  <a16:creationId xmlns:a16="http://schemas.microsoft.com/office/drawing/2014/main" id="{E7E9437D-3FC6-4446-8FC7-A69688F080D5}"/>
                </a:ext>
              </a:extLst>
            </p:cNvPr>
            <p:cNvSpPr/>
            <p:nvPr/>
          </p:nvSpPr>
          <p:spPr>
            <a:xfrm flipV="1">
              <a:off x="7885370" y="4062723"/>
              <a:ext cx="1" cy="2302932"/>
            </a:xfrm>
            <a:prstGeom prst="line">
              <a:avLst/>
            </a:prstGeom>
            <a:ln w="12700">
              <a:solidFill>
                <a:srgbClr val="D6D5D5"/>
              </a:solidFill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ヒラギノ角ゴ ProN W3"/>
                </a:defRPr>
              </a:pPr>
              <a:endParaRPr sz="1650">
                <a:solidFill>
                  <a:srgbClr val="FFFFFF"/>
                </a:solidFill>
                <a:latin typeface="ヒラギノ角ゴ ProN W3"/>
                <a:sym typeface="ヒラギノ角ゴ ProN W3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426554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ヒラギノ角ゴ ProN W3"/>
        <a:ea typeface="ヒラギノ角ゴ ProN W3"/>
        <a:cs typeface="ヒラギノ角ゴ ProN W3"/>
      </a:majorFont>
      <a:minorFont>
        <a:latin typeface="ヒラギノ角ゴ ProN W3"/>
        <a:ea typeface="ヒラギノ角ゴ ProN W3"/>
        <a:cs typeface="ヒラギノ角ゴ ProN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ヒラギノ角ゴ ProN W6"/>
            <a:ea typeface="ヒラギノ角ゴ ProN W6"/>
            <a:cs typeface="ヒラギノ角ゴ ProN W6"/>
            <a:sym typeface="ヒラギノ角ゴ ProN W6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ヒラギノ角ゴ ProN W3"/>
        <a:ea typeface="ヒラギノ角ゴ ProN W3"/>
        <a:cs typeface="ヒラギノ角ゴ ProN W3"/>
      </a:majorFont>
      <a:minorFont>
        <a:latin typeface="ヒラギノ角ゴ ProN W3"/>
        <a:ea typeface="ヒラギノ角ゴ ProN W3"/>
        <a:cs typeface="ヒラギノ角ゴ ProN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ヒラギノ角ゴ ProN W6"/>
            <a:ea typeface="ヒラギノ角ゴ ProN W6"/>
            <a:cs typeface="ヒラギノ角ゴ ProN W6"/>
            <a:sym typeface="ヒラギノ角ゴ ProN W6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474</Words>
  <Application>Microsoft Office PowerPoint</Application>
  <PresentationFormat>A4 210 x 297 mm</PresentationFormat>
  <Paragraphs>89</Paragraphs>
  <Slides>9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9</vt:i4>
      </vt:variant>
    </vt:vector>
  </HeadingPairs>
  <TitlesOfParts>
    <vt:vector size="21" baseType="lpstr">
      <vt:lpstr>Helvetica Neue Light</vt:lpstr>
      <vt:lpstr>Helvetica Neue Thin</vt:lpstr>
      <vt:lpstr>ヒラギノ角ゴ ProN W3</vt:lpstr>
      <vt:lpstr>ヒラギノ角ゴ ProN W6</vt:lpstr>
      <vt:lpstr>メイリオ</vt:lpstr>
      <vt:lpstr>源真ゴシック Bold</vt:lpstr>
      <vt:lpstr>Yu Gothic</vt:lpstr>
      <vt:lpstr>Yu Gothic</vt:lpstr>
      <vt:lpstr>Calibri</vt:lpstr>
      <vt:lpstr>Helvetica</vt:lpstr>
      <vt:lpstr>White</vt:lpstr>
      <vt:lpstr>1_White</vt:lpstr>
      <vt:lpstr>PowerPoint プレゼンテーション</vt:lpstr>
      <vt:lpstr>PowerPoint プレゼンテーション</vt:lpstr>
      <vt:lpstr>ご確認いただきたいこと</vt:lpstr>
      <vt:lpstr>１．導入目的の確認</vt:lpstr>
      <vt:lpstr>2. 運用体制やルールの確認</vt:lpstr>
      <vt:lpstr>３．毎月のタスク</vt:lpstr>
      <vt:lpstr>コミュニティ</vt:lpstr>
      <vt:lpstr>ご案内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2021-04-23T08:52:57Z</dcterms:created>
  <dcterms:modified xsi:type="dcterms:W3CDTF">2022-01-17T00:56:18Z</dcterms:modified>
  <cp:category/>
</cp:coreProperties>
</file>