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94" r:id="rId3"/>
    <p:sldId id="295" r:id="rId4"/>
    <p:sldId id="296" r:id="rId5"/>
    <p:sldId id="298" r:id="rId6"/>
    <p:sldId id="297" r:id="rId7"/>
    <p:sldId id="299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5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イメージ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イメージ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イメージ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572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096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イメージ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7"/>
          <p:cNvSpPr/>
          <p:nvPr/>
        </p:nvSpPr>
        <p:spPr>
          <a:xfrm>
            <a:off x="-1" y="375138"/>
            <a:ext cx="13004801" cy="9003324"/>
          </a:xfrm>
          <a:prstGeom prst="rect">
            <a:avLst/>
          </a:prstGeom>
          <a:solidFill>
            <a:srgbClr val="CFD8DC"/>
          </a:solidFill>
          <a:ln w="12700">
            <a:miter lim="400000"/>
          </a:ln>
        </p:spPr>
        <p:txBody>
          <a:bodyPr lIns="60022" tIns="60022" rIns="60022" bIns="60022" anchor="ctr"/>
          <a:lstStyle/>
          <a:p>
            <a:pPr defTabSz="1300480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18" name="Rectangle 8"/>
          <p:cNvSpPr/>
          <p:nvPr/>
        </p:nvSpPr>
        <p:spPr>
          <a:xfrm>
            <a:off x="-1" y="375136"/>
            <a:ext cx="13004801" cy="960356"/>
          </a:xfrm>
          <a:prstGeom prst="rect">
            <a:avLst/>
          </a:prstGeom>
          <a:solidFill>
            <a:srgbClr val="37474F"/>
          </a:solidFill>
          <a:ln w="12700">
            <a:miter lim="400000"/>
          </a:ln>
        </p:spPr>
        <p:txBody>
          <a:bodyPr lIns="60022" tIns="60022" rIns="60022" bIns="60022" anchor="ctr"/>
          <a:lstStyle/>
          <a:p>
            <a:pPr defTabSz="1300480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19" name="Rectangle 13"/>
          <p:cNvSpPr/>
          <p:nvPr/>
        </p:nvSpPr>
        <p:spPr>
          <a:xfrm>
            <a:off x="500184" y="1563205"/>
            <a:ext cx="12004432" cy="72026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60022" tIns="60022" rIns="60022" bIns="60022" anchor="ctr"/>
          <a:lstStyle/>
          <a:p>
            <a:pPr defTabSz="1300480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120" name="Picture 12" descr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9244" y="554044"/>
            <a:ext cx="1805372" cy="602542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ectangle 5"/>
          <p:cNvSpPr/>
          <p:nvPr/>
        </p:nvSpPr>
        <p:spPr>
          <a:xfrm>
            <a:off x="-1" y="375138"/>
            <a:ext cx="13004801" cy="900332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60022" tIns="60022" rIns="60022" bIns="60022" anchor="ctr"/>
          <a:lstStyle/>
          <a:p>
            <a:pPr defTabSz="1300480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" name="四角形">
            <a:extLst>
              <a:ext uri="{FF2B5EF4-FFF2-40B4-BE49-F238E27FC236}">
                <a16:creationId xmlns:a16="http://schemas.microsoft.com/office/drawing/2014/main" id="{7EBCDE6C-EF82-4E63-8ED9-32154AA1794A}"/>
              </a:ext>
            </a:extLst>
          </p:cNvPr>
          <p:cNvSpPr/>
          <p:nvPr userDrawn="1"/>
        </p:nvSpPr>
        <p:spPr>
          <a:xfrm>
            <a:off x="-1" y="-4234"/>
            <a:ext cx="13004801" cy="1270001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dirty="0"/>
          </a:p>
        </p:txBody>
      </p:sp>
      <p:pic>
        <p:nvPicPr>
          <p:cNvPr id="9" name="イメージ" descr="イメージ">
            <a:extLst>
              <a:ext uri="{FF2B5EF4-FFF2-40B4-BE49-F238E27FC236}">
                <a16:creationId xmlns:a16="http://schemas.microsoft.com/office/drawing/2014/main" id="{4EF24628-C06B-4D70-A071-0AEDFCCBA1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390270" y="329538"/>
            <a:ext cx="2423268" cy="60250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目次">
            <a:extLst>
              <a:ext uri="{FF2B5EF4-FFF2-40B4-BE49-F238E27FC236}">
                <a16:creationId xmlns:a16="http://schemas.microsoft.com/office/drawing/2014/main" id="{C7BCA1C8-6E19-47AF-AAD0-1875083E9C64}"/>
              </a:ext>
            </a:extLst>
          </p:cNvPr>
          <p:cNvSpPr txBox="1"/>
          <p:nvPr userDrawn="1"/>
        </p:nvSpPr>
        <p:spPr>
          <a:xfrm>
            <a:off x="561898" y="364027"/>
            <a:ext cx="519272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2800">
                <a:solidFill>
                  <a:srgbClr val="FFFFFF"/>
                </a:solidFill>
              </a:defRPr>
            </a:lvl1pPr>
          </a:lstStyle>
          <a:p>
            <a:endParaRPr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8555484-4009-44EE-8BBF-79359CAA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898" y="424427"/>
            <a:ext cx="4749698" cy="430887"/>
          </a:xfrm>
        </p:spPr>
        <p:txBody>
          <a:bodyPr wrap="none" lIns="0" tIns="0" rIns="0" bIns="0">
            <a:sp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4" name="Footer Placeholder 9">
            <a:extLst>
              <a:ext uri="{FF2B5EF4-FFF2-40B4-BE49-F238E27FC236}">
                <a16:creationId xmlns:a16="http://schemas.microsoft.com/office/drawing/2014/main" id="{AF7A617F-B680-4E63-A106-8348A6110917}"/>
              </a:ext>
            </a:extLst>
          </p:cNvPr>
          <p:cNvSpPr txBox="1"/>
          <p:nvPr userDrawn="1"/>
        </p:nvSpPr>
        <p:spPr>
          <a:xfrm>
            <a:off x="3564115" y="9031677"/>
            <a:ext cx="587657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Copyright © Human Capital Technology Co., Ltd. All rights reserved.</a:t>
            </a:r>
          </a:p>
        </p:txBody>
      </p:sp>
      <p:sp>
        <p:nvSpPr>
          <p:cNvPr id="15" name="スライド番号">
            <a:extLst>
              <a:ext uri="{FF2B5EF4-FFF2-40B4-BE49-F238E27FC236}">
                <a16:creationId xmlns:a16="http://schemas.microsoft.com/office/drawing/2014/main" id="{6B275066-E62F-49A5-92A1-7914535F5774}"/>
              </a:ext>
            </a:extLst>
          </p:cNvPr>
          <p:cNvSpPr txBox="1">
            <a:spLocks/>
          </p:cNvSpPr>
          <p:nvPr userDrawn="1"/>
        </p:nvSpPr>
        <p:spPr>
          <a:xfrm>
            <a:off x="11614232" y="8968177"/>
            <a:ext cx="768428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9pPr>
          </a:lstStyle>
          <a:p>
            <a:fld id="{86CB4B4D-7CA3-9044-876B-883B54F8677D}" type="slidenum">
              <a:rPr lang="en-US" altLang="ja-JP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ja-JP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1855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">
            <a:extLst>
              <a:ext uri="{FF2B5EF4-FFF2-40B4-BE49-F238E27FC236}">
                <a16:creationId xmlns:a16="http://schemas.microsoft.com/office/drawing/2014/main" id="{E73B259F-7EEC-45EE-8F52-720326A555BC}"/>
              </a:ext>
            </a:extLst>
          </p:cNvPr>
          <p:cNvSpPr/>
          <p:nvPr userDrawn="1"/>
        </p:nvSpPr>
        <p:spPr>
          <a:xfrm>
            <a:off x="-1" y="-4234"/>
            <a:ext cx="13004801" cy="9762068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  <p:sp>
        <p:nvSpPr>
          <p:cNvPr id="2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4" name="イメージ" descr="イメージ">
            <a:extLst>
              <a:ext uri="{FF2B5EF4-FFF2-40B4-BE49-F238E27FC236}">
                <a16:creationId xmlns:a16="http://schemas.microsoft.com/office/drawing/2014/main" id="{3333FFB4-7741-4503-9E83-391F7F739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3212" y="3062770"/>
            <a:ext cx="4871162" cy="162373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7" descr="Picture 7">
            <a:extLst>
              <a:ext uri="{FF2B5EF4-FFF2-40B4-BE49-F238E27FC236}">
                <a16:creationId xmlns:a16="http://schemas.microsoft.com/office/drawing/2014/main" id="{3805C908-5859-492C-84A3-DD451089F3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5260" y="2607272"/>
            <a:ext cx="5863473" cy="3642188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1" descr="図 1">
            <a:extLst>
              <a:ext uri="{FF2B5EF4-FFF2-40B4-BE49-F238E27FC236}">
                <a16:creationId xmlns:a16="http://schemas.microsoft.com/office/drawing/2014/main" id="{80C9FEF1-260F-4BCD-84FA-568186F693B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54402" y="6515229"/>
            <a:ext cx="817641" cy="96035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icture 2" descr="Picture 2">
            <a:extLst>
              <a:ext uri="{FF2B5EF4-FFF2-40B4-BE49-F238E27FC236}">
                <a16:creationId xmlns:a16="http://schemas.microsoft.com/office/drawing/2014/main" id="{E9C48300-D88B-452A-8F08-4F28C3CC9A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43035" y="6515229"/>
            <a:ext cx="960355" cy="960356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hctlogo.png" descr="hctlogo.png">
            <a:extLst>
              <a:ext uri="{FF2B5EF4-FFF2-40B4-BE49-F238E27FC236}">
                <a16:creationId xmlns:a16="http://schemas.microsoft.com/office/drawing/2014/main" id="{45492849-336D-47BA-9908-709D9C1A933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999472" y="8992784"/>
            <a:ext cx="4191001" cy="2032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27867153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E9D97FD3-A3EB-4170-B945-A9E5CE36649B}"/>
              </a:ext>
            </a:extLst>
          </p:cNvPr>
          <p:cNvSpPr/>
          <p:nvPr userDrawn="1"/>
        </p:nvSpPr>
        <p:spPr>
          <a:xfrm>
            <a:off x="-1" y="-4234"/>
            <a:ext cx="13004801" cy="9762068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6" name="イメージ" descr="イメージ">
            <a:extLst>
              <a:ext uri="{FF2B5EF4-FFF2-40B4-BE49-F238E27FC236}">
                <a16:creationId xmlns:a16="http://schemas.microsoft.com/office/drawing/2014/main" id="{30E3A4A0-2D6F-4AF3-B046-9AB95F23E8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-2849136" y="3930826"/>
            <a:ext cx="7608732" cy="189179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F3D019E-C4F7-4279-8F91-9DDC7E12A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6094" y="4593197"/>
            <a:ext cx="6105838" cy="553998"/>
          </a:xfrm>
        </p:spPr>
        <p:txBody>
          <a:bodyPr wrap="none" lIns="0" tIns="0" rIns="0" bIns="0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9" name="Footer Placeholder 9">
            <a:extLst>
              <a:ext uri="{FF2B5EF4-FFF2-40B4-BE49-F238E27FC236}">
                <a16:creationId xmlns:a16="http://schemas.microsoft.com/office/drawing/2014/main" id="{55284213-AA3E-444F-A7D5-0A2D2E35C00C}"/>
              </a:ext>
            </a:extLst>
          </p:cNvPr>
          <p:cNvSpPr txBox="1"/>
          <p:nvPr userDrawn="1"/>
        </p:nvSpPr>
        <p:spPr>
          <a:xfrm>
            <a:off x="3564115" y="9015546"/>
            <a:ext cx="587657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defTabSz="914400">
              <a:defRPr sz="12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Copyright © Human Capital Technology Co.,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9191955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イメージ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イメージ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08360" y="9296400"/>
            <a:ext cx="381306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本文レベル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4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3" r:id="rId14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25" y="0"/>
            <a:ext cx="13001549" cy="975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図 2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466D6C06-BC23-411F-8CF5-2E16228C70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41" r="12245" b="-1"/>
          <a:stretch/>
        </p:blipFill>
        <p:spPr>
          <a:xfrm>
            <a:off x="20" y="1823"/>
            <a:ext cx="13004780" cy="975177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ロゴ&#10;&#10;自動的に生成された説明">
            <a:extLst>
              <a:ext uri="{FF2B5EF4-FFF2-40B4-BE49-F238E27FC236}">
                <a16:creationId xmlns:a16="http://schemas.microsoft.com/office/drawing/2014/main" id="{B10C1205-B535-4BB6-9348-DF5477711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9669"/>
            <a:ext cx="13004800" cy="649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55155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17DD906D-B56D-4655-9571-B054D556A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7636"/>
            <a:ext cx="13004800" cy="649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35446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テキスト&#10;&#10;低い精度で自動的に生成された説明">
            <a:extLst>
              <a:ext uri="{FF2B5EF4-FFF2-40B4-BE49-F238E27FC236}">
                <a16:creationId xmlns:a16="http://schemas.microsoft.com/office/drawing/2014/main" id="{FDC38C02-00C2-4A49-9C8D-0D93B466B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1700"/>
            <a:ext cx="13004801" cy="64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15313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ロゴ&#10;&#10;中程度の精度で自動的に生成された説明">
            <a:extLst>
              <a:ext uri="{FF2B5EF4-FFF2-40B4-BE49-F238E27FC236}">
                <a16:creationId xmlns:a16="http://schemas.microsoft.com/office/drawing/2014/main" id="{151C1EAE-D792-45C6-BCA6-E086F256A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7793"/>
            <a:ext cx="13004800" cy="647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55495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8A12E427-7084-4B34-B129-F83813D64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3567"/>
            <a:ext cx="13004800" cy="650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8340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64AEF713-A587-41C1-8203-D3D3CF0DD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200"/>
            <a:ext cx="1300480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128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0</Words>
  <Application>Microsoft Office PowerPoint</Application>
  <PresentationFormat>ユーザー設定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Helvetica Neue Light</vt:lpstr>
      <vt:lpstr>Helvetica Neue Thin</vt:lpstr>
      <vt:lpstr>ヒラギノ角ゴ ProN W3</vt:lpstr>
      <vt:lpstr>ヒラギノ角ゴ ProN W6</vt:lpstr>
      <vt:lpstr>Calibri</vt:lpstr>
      <vt:lpstr>Helvetica</vt:lpstr>
      <vt:lpstr>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橋本 経徹</cp:lastModifiedBy>
  <cp:revision>16</cp:revision>
  <dcterms:modified xsi:type="dcterms:W3CDTF">2021-09-13T07:57:10Z</dcterms:modified>
</cp:coreProperties>
</file>